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81" r:id="rId2"/>
  </p:sldMasterIdLst>
  <p:notesMasterIdLst>
    <p:notesMasterId r:id="rId57"/>
  </p:notesMasterIdLst>
  <p:sldIdLst>
    <p:sldId id="257" r:id="rId3"/>
    <p:sldId id="272" r:id="rId4"/>
    <p:sldId id="260" r:id="rId5"/>
    <p:sldId id="263" r:id="rId6"/>
    <p:sldId id="258" r:id="rId7"/>
    <p:sldId id="259" r:id="rId8"/>
    <p:sldId id="278" r:id="rId9"/>
    <p:sldId id="261" r:id="rId10"/>
    <p:sldId id="264" r:id="rId11"/>
    <p:sldId id="312" r:id="rId12"/>
    <p:sldId id="267" r:id="rId13"/>
    <p:sldId id="275" r:id="rId14"/>
    <p:sldId id="276" r:id="rId15"/>
    <p:sldId id="277" r:id="rId16"/>
    <p:sldId id="311" r:id="rId17"/>
    <p:sldId id="307" r:id="rId18"/>
    <p:sldId id="309" r:id="rId19"/>
    <p:sldId id="305" r:id="rId20"/>
    <p:sldId id="308" r:id="rId21"/>
    <p:sldId id="310" r:id="rId22"/>
    <p:sldId id="296" r:id="rId23"/>
    <p:sldId id="297" r:id="rId24"/>
    <p:sldId id="300" r:id="rId25"/>
    <p:sldId id="301" r:id="rId26"/>
    <p:sldId id="302" r:id="rId27"/>
    <p:sldId id="303" r:id="rId28"/>
    <p:sldId id="304" r:id="rId29"/>
    <p:sldId id="306" r:id="rId30"/>
    <p:sldId id="313" r:id="rId31"/>
    <p:sldId id="292" r:id="rId32"/>
    <p:sldId id="293" r:id="rId33"/>
    <p:sldId id="294" r:id="rId34"/>
    <p:sldId id="295" r:id="rId35"/>
    <p:sldId id="279" r:id="rId36"/>
    <p:sldId id="280" r:id="rId37"/>
    <p:sldId id="285" r:id="rId38"/>
    <p:sldId id="286" r:id="rId39"/>
    <p:sldId id="281" r:id="rId40"/>
    <p:sldId id="314" r:id="rId41"/>
    <p:sldId id="283" r:id="rId42"/>
    <p:sldId id="291" r:id="rId43"/>
    <p:sldId id="282" r:id="rId44"/>
    <p:sldId id="284" r:id="rId45"/>
    <p:sldId id="287" r:id="rId46"/>
    <p:sldId id="288" r:id="rId47"/>
    <p:sldId id="289" r:id="rId48"/>
    <p:sldId id="315" r:id="rId49"/>
    <p:sldId id="316" r:id="rId50"/>
    <p:sldId id="266" r:id="rId51"/>
    <p:sldId id="265" r:id="rId52"/>
    <p:sldId id="268" r:id="rId53"/>
    <p:sldId id="269" r:id="rId54"/>
    <p:sldId id="270" r:id="rId55"/>
    <p:sldId id="27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5050"/>
    <a:srgbClr val="991B1D"/>
    <a:srgbClr val="6E7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C50871-65F8-E424-2329-A8379C5EB1DA}" v="2" dt="2021-07-27T03:50:47.418"/>
    <p1510:client id="{12B6D255-C01A-D6ED-DBFD-832C3C418A5D}" v="57" dt="2021-07-28T02:16:15.027"/>
    <p1510:client id="{1909909D-41CF-FE19-A6D5-174AA27DE43D}" v="583" dt="2021-07-28T02:36:02.911"/>
    <p1510:client id="{1C9456D1-40A3-812B-DD10-C7F83017D051}" v="387" dt="2021-07-27T06:15:40.257"/>
    <p1510:client id="{1DF7FEE8-86FA-DC41-30D3-D33C39DFD8BC}" v="31" dt="2021-07-28T04:34:12.403"/>
    <p1510:client id="{232CA05C-6600-E99D-3B6E-5D8934088371}" v="3" dt="2021-07-27T02:04:18.779"/>
    <p1510:client id="{29279BBE-98F6-7B66-1853-1BD575FD6A96}" v="33" dt="2021-07-27T22:54:06.648"/>
    <p1510:client id="{2ADF702D-D037-CF7B-8301-C8A7423D39C3}" v="97" dt="2021-07-28T01:44:43.111"/>
    <p1510:client id="{33817BE9-8049-B1DF-FD32-B063FD37A752}" v="1349" dt="2021-07-27T05:40:20.600"/>
    <p1510:client id="{5180703E-9FB6-9376-1F7E-3ADA1964407D}" v="417" dt="2021-07-28T01:44:37.222"/>
    <p1510:client id="{56275BC2-CB20-5B9E-27A4-D6696D5999D8}" v="1" dt="2021-07-27T19:05:37.600"/>
    <p1510:client id="{5CBCD4FF-6EB7-A25E-FBE6-BF35414E95AF}" v="1734" dt="2021-07-28T01:45:41.421"/>
    <p1510:client id="{71FED52A-9D81-3264-168A-8041DB87E0AD}" v="3" dt="2021-07-28T00:28:01.426"/>
    <p1510:client id="{74D2BBEB-83C8-4124-BE4B-1F1102A1635A}" v="1309" dt="2021-07-28T02:02:47.915"/>
    <p1510:client id="{776B5EA8-046C-AE86-344B-F6D7B2BACD55}" v="761" dt="2021-07-27T19:23:57.366"/>
    <p1510:client id="{95FFC9D2-A44E-4749-98D9-343463D55C92}" v="4989" dt="2021-07-27T16:31:11.394"/>
    <p1510:client id="{9F5C92D5-5D97-C105-F00E-FF289685882D}" v="583" dt="2021-07-28T02:08:05.940"/>
    <p1510:client id="{A8277102-C226-FCE3-1141-0829EACFF13B}" v="5" dt="2021-07-27T02:04:53.218"/>
    <p1510:client id="{BF1CAC98-674B-5806-1EBA-CACE3CE4D235}" v="65" dt="2021-07-28T02:03:01.166"/>
    <p1510:client id="{CDBC0765-1788-6B56-2927-86A6AB773D9F}" v="1" dt="2021-07-27T17:53:01.021"/>
    <p1510:client id="{DABD0251-5057-2CB9-6FD8-662894A6CE5F}" v="86" dt="2021-07-27T02:52:33.842"/>
    <p1510:client id="{DEC1D4AB-B295-AE3C-DC82-707D3072F255}" v="92" dt="2021-07-27T16:20:09.962"/>
    <p1510:client id="{E8F3A887-4ABB-2092-12C5-F5E0C3484851}" v="10" dt="2021-07-27T21:23:06.086"/>
  </p1510:revLst>
</p1510:revInfo>
</file>

<file path=ppt/tableStyles.xml><?xml version="1.0" encoding="utf-8"?>
<a:tblStyleLst xmlns:a="http://schemas.openxmlformats.org/drawingml/2006/main" def="{5C22544A-7EE6-4342-B048-85BDC9FD1C3A}">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 Xinxue" userId="S::xinxuegu@marshall.usc.edu::8597227e-2172-40e9-a8fd-04d11eb72a20" providerId="AD" clId="Web-{8CDD6F46-9409-D166-F414-F195D0E11960}"/>
    <pc:docChg chg="addSld modSld sldOrd addMainMaster modMainMaster">
      <pc:chgData name="Gu, Xinxue" userId="S::xinxuegu@marshall.usc.edu::8597227e-2172-40e9-a8fd-04d11eb72a20" providerId="AD" clId="Web-{8CDD6F46-9409-D166-F414-F195D0E11960}" dt="2021-07-25T01:59:55.687" v="66"/>
      <pc:docMkLst>
        <pc:docMk/>
      </pc:docMkLst>
      <pc:sldChg chg="ord">
        <pc:chgData name="Gu, Xinxue" userId="S::xinxuegu@marshall.usc.edu::8597227e-2172-40e9-a8fd-04d11eb72a20" providerId="AD" clId="Web-{8CDD6F46-9409-D166-F414-F195D0E11960}" dt="2021-07-25T01:55:24.899" v="1"/>
        <pc:sldMkLst>
          <pc:docMk/>
          <pc:sldMk cId="1924557220" sldId="257"/>
        </pc:sldMkLst>
      </pc:sldChg>
      <pc:sldChg chg="add">
        <pc:chgData name="Gu, Xinxue" userId="S::xinxuegu@marshall.usc.edu::8597227e-2172-40e9-a8fd-04d11eb72a20" providerId="AD" clId="Web-{8CDD6F46-9409-D166-F414-F195D0E11960}" dt="2021-07-25T01:55:19.148" v="0"/>
        <pc:sldMkLst>
          <pc:docMk/>
          <pc:sldMk cId="90314461" sldId="258"/>
        </pc:sldMkLst>
      </pc:sldChg>
      <pc:sldChg chg="add">
        <pc:chgData name="Gu, Xinxue" userId="S::xinxuegu@marshall.usc.edu::8597227e-2172-40e9-a8fd-04d11eb72a20" providerId="AD" clId="Web-{8CDD6F46-9409-D166-F414-F195D0E11960}" dt="2021-07-25T01:55:34.789" v="2"/>
        <pc:sldMkLst>
          <pc:docMk/>
          <pc:sldMk cId="3541273526" sldId="259"/>
        </pc:sldMkLst>
      </pc:sldChg>
      <pc:sldChg chg="modSp add">
        <pc:chgData name="Gu, Xinxue" userId="S::xinxuegu@marshall.usc.edu::8597227e-2172-40e9-a8fd-04d11eb72a20" providerId="AD" clId="Web-{8CDD6F46-9409-D166-F414-F195D0E11960}" dt="2021-07-25T01:57:00.385" v="35" actId="20577"/>
        <pc:sldMkLst>
          <pc:docMk/>
          <pc:sldMk cId="7245885" sldId="260"/>
        </pc:sldMkLst>
        <pc:spChg chg="mod">
          <ac:chgData name="Gu, Xinxue" userId="S::xinxuegu@marshall.usc.edu::8597227e-2172-40e9-a8fd-04d11eb72a20" providerId="AD" clId="Web-{8CDD6F46-9409-D166-F414-F195D0E11960}" dt="2021-07-25T01:57:00.385" v="35" actId="20577"/>
          <ac:spMkLst>
            <pc:docMk/>
            <pc:sldMk cId="7245885" sldId="260"/>
            <ac:spMk id="388" creationId="{00000000-0000-0000-0000-000000000000}"/>
          </ac:spMkLst>
        </pc:spChg>
        <pc:spChg chg="mod">
          <ac:chgData name="Gu, Xinxue" userId="S::xinxuegu@marshall.usc.edu::8597227e-2172-40e9-a8fd-04d11eb72a20" providerId="AD" clId="Web-{8CDD6F46-9409-D166-F414-F195D0E11960}" dt="2021-07-25T01:56:35.025" v="25" actId="1076"/>
          <ac:spMkLst>
            <pc:docMk/>
            <pc:sldMk cId="7245885" sldId="260"/>
            <ac:spMk id="389" creationId="{00000000-0000-0000-0000-000000000000}"/>
          </ac:spMkLst>
        </pc:spChg>
      </pc:sldChg>
      <pc:sldChg chg="modSp add ord">
        <pc:chgData name="Gu, Xinxue" userId="S::xinxuegu@marshall.usc.edu::8597227e-2172-40e9-a8fd-04d11eb72a20" providerId="AD" clId="Web-{8CDD6F46-9409-D166-F414-F195D0E11960}" dt="2021-07-25T01:59:27.436" v="64" actId="20577"/>
        <pc:sldMkLst>
          <pc:docMk/>
          <pc:sldMk cId="3134218490" sldId="261"/>
        </pc:sldMkLst>
        <pc:spChg chg="mod">
          <ac:chgData name="Gu, Xinxue" userId="S::xinxuegu@marshall.usc.edu::8597227e-2172-40e9-a8fd-04d11eb72a20" providerId="AD" clId="Web-{8CDD6F46-9409-D166-F414-F195D0E11960}" dt="2021-07-25T01:59:27.436" v="64" actId="20577"/>
          <ac:spMkLst>
            <pc:docMk/>
            <pc:sldMk cId="3134218490" sldId="261"/>
            <ac:spMk id="1924" creationId="{00000000-0000-0000-0000-000000000000}"/>
          </ac:spMkLst>
        </pc:spChg>
      </pc:sldChg>
      <pc:sldChg chg="add ord">
        <pc:chgData name="Gu, Xinxue" userId="S::xinxuegu@marshall.usc.edu::8597227e-2172-40e9-a8fd-04d11eb72a20" providerId="AD" clId="Web-{8CDD6F46-9409-D166-F414-F195D0E11960}" dt="2021-07-25T01:59:55.687" v="66"/>
        <pc:sldMkLst>
          <pc:docMk/>
          <pc:sldMk cId="751403144" sldId="262"/>
        </pc:sldMkLst>
      </pc:sldChg>
      <pc:sldMasterChg chg="add addSldLayout">
        <pc:chgData name="Gu, Xinxue" userId="S::xinxuegu@marshall.usc.edu::8597227e-2172-40e9-a8fd-04d11eb72a20" providerId="AD" clId="Web-{8CDD6F46-9409-D166-F414-F195D0E11960}" dt="2021-07-25T01:55:19.148" v="0"/>
        <pc:sldMasterMkLst>
          <pc:docMk/>
          <pc:sldMasterMk cId="0" sldId="2147483681"/>
        </pc:sldMasterMkLst>
        <pc:sldLayoutChg chg="add">
          <pc:chgData name="Gu, Xinxue" userId="S::xinxuegu@marshall.usc.edu::8597227e-2172-40e9-a8fd-04d11eb72a20" providerId="AD" clId="Web-{8CDD6F46-9409-D166-F414-F195D0E11960}" dt="2021-07-25T01:55:19.148" v="0"/>
          <pc:sldLayoutMkLst>
            <pc:docMk/>
            <pc:sldMasterMk cId="0" sldId="2147483681"/>
            <pc:sldLayoutMk cId="0" sldId="2147483648"/>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49"/>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0"/>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1"/>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2"/>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3"/>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4"/>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5"/>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6"/>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7"/>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8"/>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59"/>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0"/>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1"/>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2"/>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3"/>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4"/>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5"/>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6"/>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7"/>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8"/>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69"/>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0"/>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1"/>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2"/>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3"/>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4"/>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5"/>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6"/>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7"/>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8"/>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79"/>
          </pc:sldLayoutMkLst>
        </pc:sldLayoutChg>
        <pc:sldLayoutChg chg="add">
          <pc:chgData name="Gu, Xinxue" userId="S::xinxuegu@marshall.usc.edu::8597227e-2172-40e9-a8fd-04d11eb72a20" providerId="AD" clId="Web-{8CDD6F46-9409-D166-F414-F195D0E11960}" dt="2021-07-25T01:55:19.148" v="0"/>
          <pc:sldLayoutMkLst>
            <pc:docMk/>
            <pc:sldMasterMk cId="0" sldId="2147483681"/>
            <pc:sldLayoutMk cId="0" sldId="2147483680"/>
          </pc:sldLayoutMkLst>
        </pc:sldLayoutChg>
      </pc:sldMasterChg>
      <pc:sldMasterChg chg="replId modSldLayout">
        <pc:chgData name="Gu, Xinxue" userId="S::xinxuegu@marshall.usc.edu::8597227e-2172-40e9-a8fd-04d11eb72a20" providerId="AD" clId="Web-{8CDD6F46-9409-D166-F414-F195D0E11960}" dt="2021-07-25T01:55:19.148" v="0"/>
        <pc:sldMasterMkLst>
          <pc:docMk/>
          <pc:sldMasterMk cId="2460954070" sldId="2147483682"/>
        </pc:sldMasterMkLst>
        <pc:sldLayoutChg chg="replId">
          <pc:chgData name="Gu, Xinxue" userId="S::xinxuegu@marshall.usc.edu::8597227e-2172-40e9-a8fd-04d11eb72a20" providerId="AD" clId="Web-{8CDD6F46-9409-D166-F414-F195D0E11960}" dt="2021-07-25T01:55:19.148" v="0"/>
          <pc:sldLayoutMkLst>
            <pc:docMk/>
            <pc:sldMasterMk cId="2460954070" sldId="2147483682"/>
            <pc:sldLayoutMk cId="2385387890" sldId="2147483683"/>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949138452" sldId="2147483684"/>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2591524520" sldId="2147483685"/>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1203092039" sldId="2147483686"/>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3733172339" sldId="2147483687"/>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3210312558" sldId="2147483688"/>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3146388984" sldId="2147483689"/>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3171841454" sldId="2147483690"/>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1718958274" sldId="2147483691"/>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2202905451" sldId="2147483692"/>
          </pc:sldLayoutMkLst>
        </pc:sldLayoutChg>
        <pc:sldLayoutChg chg="replId">
          <pc:chgData name="Gu, Xinxue" userId="S::xinxuegu@marshall.usc.edu::8597227e-2172-40e9-a8fd-04d11eb72a20" providerId="AD" clId="Web-{8CDD6F46-9409-D166-F414-F195D0E11960}" dt="2021-07-25T01:55:19.148" v="0"/>
          <pc:sldLayoutMkLst>
            <pc:docMk/>
            <pc:sldMasterMk cId="2460954070" sldId="2147483682"/>
            <pc:sldLayoutMk cId="3479445657" sldId="2147483693"/>
          </pc:sldLayoutMkLst>
        </pc:sldLayoutChg>
      </pc:sldMasterChg>
    </pc:docChg>
  </pc:docChgLst>
  <pc:docChgLst>
    <pc:chgData name="Yang, Tianze" userId="S::tianzeya@marshall.usc.edu::f384eac2-30c1-4309-93ba-2fd053d01b62" providerId="AD" clId="Web-{7A8A0199-A16F-3488-37EE-B11EA633ACCD}"/>
    <pc:docChg chg="modSld">
      <pc:chgData name="Yang, Tianze" userId="S::tianzeya@marshall.usc.edu::f384eac2-30c1-4309-93ba-2fd053d01b62" providerId="AD" clId="Web-{7A8A0199-A16F-3488-37EE-B11EA633ACCD}" dt="2021-07-26T04:33:15.928" v="412"/>
      <pc:docMkLst>
        <pc:docMk/>
      </pc:docMkLst>
      <pc:sldChg chg="delSp modSp">
        <pc:chgData name="Yang, Tianze" userId="S::tianzeya@marshall.usc.edu::f384eac2-30c1-4309-93ba-2fd053d01b62" providerId="AD" clId="Web-{7A8A0199-A16F-3488-37EE-B11EA633ACCD}" dt="2021-07-26T04:06:32.508" v="132" actId="1076"/>
        <pc:sldMkLst>
          <pc:docMk/>
          <pc:sldMk cId="90314461" sldId="258"/>
        </pc:sldMkLst>
        <pc:spChg chg="mod">
          <ac:chgData name="Yang, Tianze" userId="S::tianzeya@marshall.usc.edu::f384eac2-30c1-4309-93ba-2fd053d01b62" providerId="AD" clId="Web-{7A8A0199-A16F-3488-37EE-B11EA633ACCD}" dt="2021-07-26T01:08:36.684" v="78" actId="20577"/>
          <ac:spMkLst>
            <pc:docMk/>
            <pc:sldMk cId="90314461" sldId="258"/>
            <ac:spMk id="27" creationId="{3ED7C5D6-6C9D-48B4-AFD1-8197D492255F}"/>
          </ac:spMkLst>
        </pc:spChg>
        <pc:spChg chg="mod">
          <ac:chgData name="Yang, Tianze" userId="S::tianzeya@marshall.usc.edu::f384eac2-30c1-4309-93ba-2fd053d01b62" providerId="AD" clId="Web-{7A8A0199-A16F-3488-37EE-B11EA633ACCD}" dt="2021-07-26T01:03:07.900" v="5" actId="20577"/>
          <ac:spMkLst>
            <pc:docMk/>
            <pc:sldMk cId="90314461" sldId="258"/>
            <ac:spMk id="329" creationId="{00000000-0000-0000-0000-000000000000}"/>
          </ac:spMkLst>
        </pc:spChg>
        <pc:spChg chg="mod">
          <ac:chgData name="Yang, Tianze" userId="S::tianzeya@marshall.usc.edu::f384eac2-30c1-4309-93ba-2fd053d01b62" providerId="AD" clId="Web-{7A8A0199-A16F-3488-37EE-B11EA633ACCD}" dt="2021-07-26T01:08:10.027" v="75" actId="20577"/>
          <ac:spMkLst>
            <pc:docMk/>
            <pc:sldMk cId="90314461" sldId="258"/>
            <ac:spMk id="330" creationId="{00000000-0000-0000-0000-000000000000}"/>
          </ac:spMkLst>
        </pc:spChg>
        <pc:spChg chg="mod">
          <ac:chgData name="Yang, Tianze" userId="S::tianzeya@marshall.usc.edu::f384eac2-30c1-4309-93ba-2fd053d01b62" providerId="AD" clId="Web-{7A8A0199-A16F-3488-37EE-B11EA633ACCD}" dt="2021-07-26T01:05:28.655" v="35" actId="20577"/>
          <ac:spMkLst>
            <pc:docMk/>
            <pc:sldMk cId="90314461" sldId="258"/>
            <ac:spMk id="331" creationId="{00000000-0000-0000-0000-000000000000}"/>
          </ac:spMkLst>
        </pc:spChg>
        <pc:spChg chg="mod">
          <ac:chgData name="Yang, Tianze" userId="S::tianzeya@marshall.usc.edu::f384eac2-30c1-4309-93ba-2fd053d01b62" providerId="AD" clId="Web-{7A8A0199-A16F-3488-37EE-B11EA633ACCD}" dt="2021-07-26T01:07:27.479" v="62" actId="20577"/>
          <ac:spMkLst>
            <pc:docMk/>
            <pc:sldMk cId="90314461" sldId="258"/>
            <ac:spMk id="332" creationId="{00000000-0000-0000-0000-000000000000}"/>
          </ac:spMkLst>
        </pc:spChg>
        <pc:spChg chg="mod">
          <ac:chgData name="Yang, Tianze" userId="S::tianzeya@marshall.usc.edu::f384eac2-30c1-4309-93ba-2fd053d01b62" providerId="AD" clId="Web-{7A8A0199-A16F-3488-37EE-B11EA633ACCD}" dt="2021-07-26T01:07:44.917" v="73" actId="20577"/>
          <ac:spMkLst>
            <pc:docMk/>
            <pc:sldMk cId="90314461" sldId="258"/>
            <ac:spMk id="333" creationId="{00000000-0000-0000-0000-000000000000}"/>
          </ac:spMkLst>
        </pc:spChg>
        <pc:grpChg chg="del">
          <ac:chgData name="Yang, Tianze" userId="S::tianzeya@marshall.usc.edu::f384eac2-30c1-4309-93ba-2fd053d01b62" providerId="AD" clId="Web-{7A8A0199-A16F-3488-37EE-B11EA633ACCD}" dt="2021-07-26T04:06:23.539" v="131"/>
          <ac:grpSpMkLst>
            <pc:docMk/>
            <pc:sldMk cId="90314461" sldId="258"/>
            <ac:grpSpMk id="25" creationId="{CEBC8940-CA9D-4A2E-BC96-2F94C393E1FC}"/>
          </ac:grpSpMkLst>
        </pc:grpChg>
        <pc:grpChg chg="mod">
          <ac:chgData name="Yang, Tianze" userId="S::tianzeya@marshall.usc.edu::f384eac2-30c1-4309-93ba-2fd053d01b62" providerId="AD" clId="Web-{7A8A0199-A16F-3488-37EE-B11EA633ACCD}" dt="2021-07-26T04:06:32.508" v="132" actId="1076"/>
          <ac:grpSpMkLst>
            <pc:docMk/>
            <pc:sldMk cId="90314461" sldId="258"/>
            <ac:grpSpMk id="328" creationId="{00000000-0000-0000-0000-000000000000}"/>
          </ac:grpSpMkLst>
        </pc:grpChg>
        <pc:cxnChg chg="mod">
          <ac:chgData name="Yang, Tianze" userId="S::tianzeya@marshall.usc.edu::f384eac2-30c1-4309-93ba-2fd053d01b62" providerId="AD" clId="Web-{7A8A0199-A16F-3488-37EE-B11EA633ACCD}" dt="2021-07-26T04:06:23.539" v="131"/>
          <ac:cxnSpMkLst>
            <pc:docMk/>
            <pc:sldMk cId="90314461" sldId="258"/>
            <ac:cxnSpMk id="40" creationId="{C22EDA4C-3194-4AB0-9EA8-128152B5E0A3}"/>
          </ac:cxnSpMkLst>
        </pc:cxnChg>
        <pc:cxnChg chg="mod">
          <ac:chgData name="Yang, Tianze" userId="S::tianzeya@marshall.usc.edu::f384eac2-30c1-4309-93ba-2fd053d01b62" providerId="AD" clId="Web-{7A8A0199-A16F-3488-37EE-B11EA633ACCD}" dt="2021-07-26T04:06:23.539" v="131"/>
          <ac:cxnSpMkLst>
            <pc:docMk/>
            <pc:sldMk cId="90314461" sldId="258"/>
            <ac:cxnSpMk id="41" creationId="{4628E4EF-DC70-4270-9A37-9BDF74D7DD5A}"/>
          </ac:cxnSpMkLst>
        </pc:cxnChg>
        <pc:cxnChg chg="mod">
          <ac:chgData name="Yang, Tianze" userId="S::tianzeya@marshall.usc.edu::f384eac2-30c1-4309-93ba-2fd053d01b62" providerId="AD" clId="Web-{7A8A0199-A16F-3488-37EE-B11EA633ACCD}" dt="2021-07-26T04:06:23.539" v="131"/>
          <ac:cxnSpMkLst>
            <pc:docMk/>
            <pc:sldMk cId="90314461" sldId="258"/>
            <ac:cxnSpMk id="42" creationId="{23CCAE72-8890-466D-B06C-0405A33888A0}"/>
          </ac:cxnSpMkLst>
        </pc:cxnChg>
        <pc:cxnChg chg="mod">
          <ac:chgData name="Yang, Tianze" userId="S::tianzeya@marshall.usc.edu::f384eac2-30c1-4309-93ba-2fd053d01b62" providerId="AD" clId="Web-{7A8A0199-A16F-3488-37EE-B11EA633ACCD}" dt="2021-07-26T04:06:23.539" v="131"/>
          <ac:cxnSpMkLst>
            <pc:docMk/>
            <pc:sldMk cId="90314461" sldId="258"/>
            <ac:cxnSpMk id="43" creationId="{EA70545C-9DCF-4DB9-827A-7CB19434E106}"/>
          </ac:cxnSpMkLst>
        </pc:cxnChg>
      </pc:sldChg>
      <pc:sldChg chg="addSp delSp modSp">
        <pc:chgData name="Yang, Tianze" userId="S::tianzeya@marshall.usc.edu::f384eac2-30c1-4309-93ba-2fd053d01b62" providerId="AD" clId="Web-{7A8A0199-A16F-3488-37EE-B11EA633ACCD}" dt="2021-07-26T04:33:15.928" v="412"/>
        <pc:sldMkLst>
          <pc:docMk/>
          <pc:sldMk cId="3134218490" sldId="261"/>
        </pc:sldMkLst>
        <pc:spChg chg="mod">
          <ac:chgData name="Yang, Tianze" userId="S::tianzeya@marshall.usc.edu::f384eac2-30c1-4309-93ba-2fd053d01b62" providerId="AD" clId="Web-{7A8A0199-A16F-3488-37EE-B11EA633ACCD}" dt="2021-07-26T04:06:52.134" v="142" actId="1076"/>
          <ac:spMkLst>
            <pc:docMk/>
            <pc:sldMk cId="3134218490" sldId="261"/>
            <ac:spMk id="1897" creationId="{00000000-0000-0000-0000-000000000000}"/>
          </ac:spMkLst>
        </pc:spChg>
        <pc:spChg chg="mod">
          <ac:chgData name="Yang, Tianze" userId="S::tianzeya@marshall.usc.edu::f384eac2-30c1-4309-93ba-2fd053d01b62" providerId="AD" clId="Web-{7A8A0199-A16F-3488-37EE-B11EA633ACCD}" dt="2021-07-26T04:08:09.420" v="185" actId="20577"/>
          <ac:spMkLst>
            <pc:docMk/>
            <pc:sldMk cId="3134218490" sldId="261"/>
            <ac:spMk id="1924" creationId="{00000000-0000-0000-0000-000000000000}"/>
          </ac:spMkLst>
        </pc:spChg>
        <pc:spChg chg="mod">
          <ac:chgData name="Yang, Tianze" userId="S::tianzeya@marshall.usc.edu::f384eac2-30c1-4309-93ba-2fd053d01b62" providerId="AD" clId="Web-{7A8A0199-A16F-3488-37EE-B11EA633ACCD}" dt="2021-07-26T01:20:33.639" v="79" actId="20577"/>
          <ac:spMkLst>
            <pc:docMk/>
            <pc:sldMk cId="3134218490" sldId="261"/>
            <ac:spMk id="1925" creationId="{00000000-0000-0000-0000-000000000000}"/>
          </ac:spMkLst>
        </pc:spChg>
        <pc:spChg chg="mod">
          <ac:chgData name="Yang, Tianze" userId="S::tianzeya@marshall.usc.edu::f384eac2-30c1-4309-93ba-2fd053d01b62" providerId="AD" clId="Web-{7A8A0199-A16F-3488-37EE-B11EA633ACCD}" dt="2021-07-26T04:06:52.087" v="138" actId="1076"/>
          <ac:spMkLst>
            <pc:docMk/>
            <pc:sldMk cId="3134218490" sldId="261"/>
            <ac:spMk id="1926" creationId="{00000000-0000-0000-0000-000000000000}"/>
          </ac:spMkLst>
        </pc:spChg>
        <pc:spChg chg="mod">
          <ac:chgData name="Yang, Tianze" userId="S::tianzeya@marshall.usc.edu::f384eac2-30c1-4309-93ba-2fd053d01b62" providerId="AD" clId="Web-{7A8A0199-A16F-3488-37EE-B11EA633ACCD}" dt="2021-07-26T04:09:01.845" v="190" actId="20577"/>
          <ac:spMkLst>
            <pc:docMk/>
            <pc:sldMk cId="3134218490" sldId="261"/>
            <ac:spMk id="1927" creationId="{00000000-0000-0000-0000-000000000000}"/>
          </ac:spMkLst>
        </pc:spChg>
        <pc:spChg chg="mod">
          <ac:chgData name="Yang, Tianze" userId="S::tianzeya@marshall.usc.edu::f384eac2-30c1-4309-93ba-2fd053d01b62" providerId="AD" clId="Web-{7A8A0199-A16F-3488-37EE-B11EA633ACCD}" dt="2021-07-26T04:06:52.119" v="140" actId="1076"/>
          <ac:spMkLst>
            <pc:docMk/>
            <pc:sldMk cId="3134218490" sldId="261"/>
            <ac:spMk id="1928" creationId="{00000000-0000-0000-0000-000000000000}"/>
          </ac:spMkLst>
        </pc:spChg>
        <pc:spChg chg="mod">
          <ac:chgData name="Yang, Tianze" userId="S::tianzeya@marshall.usc.edu::f384eac2-30c1-4309-93ba-2fd053d01b62" providerId="AD" clId="Web-{7A8A0199-A16F-3488-37EE-B11EA633ACCD}" dt="2021-07-26T04:06:52.119" v="141" actId="1076"/>
          <ac:spMkLst>
            <pc:docMk/>
            <pc:sldMk cId="3134218490" sldId="261"/>
            <ac:spMk id="1929" creationId="{00000000-0000-0000-0000-000000000000}"/>
          </ac:spMkLst>
        </pc:spChg>
        <pc:spChg chg="mod">
          <ac:chgData name="Yang, Tianze" userId="S::tianzeya@marshall.usc.edu::f384eac2-30c1-4309-93ba-2fd053d01b62" providerId="AD" clId="Web-{7A8A0199-A16F-3488-37EE-B11EA633ACCD}" dt="2021-07-26T04:06:52.150" v="143" actId="1076"/>
          <ac:spMkLst>
            <pc:docMk/>
            <pc:sldMk cId="3134218490" sldId="261"/>
            <ac:spMk id="1930" creationId="{00000000-0000-0000-0000-000000000000}"/>
          </ac:spMkLst>
        </pc:spChg>
        <pc:spChg chg="mod">
          <ac:chgData name="Yang, Tianze" userId="S::tianzeya@marshall.usc.edu::f384eac2-30c1-4309-93ba-2fd053d01b62" providerId="AD" clId="Web-{7A8A0199-A16F-3488-37EE-B11EA633ACCD}" dt="2021-07-26T04:06:52.150" v="144" actId="1076"/>
          <ac:spMkLst>
            <pc:docMk/>
            <pc:sldMk cId="3134218490" sldId="261"/>
            <ac:spMk id="1931" creationId="{00000000-0000-0000-0000-000000000000}"/>
          </ac:spMkLst>
        </pc:spChg>
        <pc:spChg chg="mod">
          <ac:chgData name="Yang, Tianze" userId="S::tianzeya@marshall.usc.edu::f384eac2-30c1-4309-93ba-2fd053d01b62" providerId="AD" clId="Web-{7A8A0199-A16F-3488-37EE-B11EA633ACCD}" dt="2021-07-26T04:27:18.095" v="352" actId="20577"/>
          <ac:spMkLst>
            <pc:docMk/>
            <pc:sldMk cId="3134218490" sldId="261"/>
            <ac:spMk id="1932" creationId="{00000000-0000-0000-0000-000000000000}"/>
          </ac:spMkLst>
        </pc:spChg>
        <pc:spChg chg="mod">
          <ac:chgData name="Yang, Tianze" userId="S::tianzeya@marshall.usc.edu::f384eac2-30c1-4309-93ba-2fd053d01b62" providerId="AD" clId="Web-{7A8A0199-A16F-3488-37EE-B11EA633ACCD}" dt="2021-07-26T04:09:20.674" v="191" actId="20577"/>
          <ac:spMkLst>
            <pc:docMk/>
            <pc:sldMk cId="3134218490" sldId="261"/>
            <ac:spMk id="1933" creationId="{00000000-0000-0000-0000-000000000000}"/>
          </ac:spMkLst>
        </pc:spChg>
        <pc:spChg chg="mod">
          <ac:chgData name="Yang, Tianze" userId="S::tianzeya@marshall.usc.edu::f384eac2-30c1-4309-93ba-2fd053d01b62" providerId="AD" clId="Web-{7A8A0199-A16F-3488-37EE-B11EA633ACCD}" dt="2021-07-26T04:27:01.673" v="349" actId="20577"/>
          <ac:spMkLst>
            <pc:docMk/>
            <pc:sldMk cId="3134218490" sldId="261"/>
            <ac:spMk id="1934" creationId="{00000000-0000-0000-0000-000000000000}"/>
          </ac:spMkLst>
        </pc:spChg>
        <pc:spChg chg="mod">
          <ac:chgData name="Yang, Tianze" userId="S::tianzeya@marshall.usc.edu::f384eac2-30c1-4309-93ba-2fd053d01b62" providerId="AD" clId="Web-{7A8A0199-A16F-3488-37EE-B11EA633ACCD}" dt="2021-07-26T04:13:23.547" v="218" actId="20577"/>
          <ac:spMkLst>
            <pc:docMk/>
            <pc:sldMk cId="3134218490" sldId="261"/>
            <ac:spMk id="1935" creationId="{00000000-0000-0000-0000-000000000000}"/>
          </ac:spMkLst>
        </pc:spChg>
        <pc:spChg chg="mod">
          <ac:chgData name="Yang, Tianze" userId="S::tianzeya@marshall.usc.edu::f384eac2-30c1-4309-93ba-2fd053d01b62" providerId="AD" clId="Web-{7A8A0199-A16F-3488-37EE-B11EA633ACCD}" dt="2021-07-26T04:26:51.828" v="347" actId="20577"/>
          <ac:spMkLst>
            <pc:docMk/>
            <pc:sldMk cId="3134218490" sldId="261"/>
            <ac:spMk id="1936" creationId="{00000000-0000-0000-0000-000000000000}"/>
          </ac:spMkLst>
        </pc:spChg>
        <pc:spChg chg="mod">
          <ac:chgData name="Yang, Tianze" userId="S::tianzeya@marshall.usc.edu::f384eac2-30c1-4309-93ba-2fd053d01b62" providerId="AD" clId="Web-{7A8A0199-A16F-3488-37EE-B11EA633ACCD}" dt="2021-07-26T04:16:29.683" v="246" actId="20577"/>
          <ac:spMkLst>
            <pc:docMk/>
            <pc:sldMk cId="3134218490" sldId="261"/>
            <ac:spMk id="1937" creationId="{00000000-0000-0000-0000-000000000000}"/>
          </ac:spMkLst>
        </pc:spChg>
        <pc:spChg chg="mod">
          <ac:chgData name="Yang, Tianze" userId="S::tianzeya@marshall.usc.edu::f384eac2-30c1-4309-93ba-2fd053d01b62" providerId="AD" clId="Web-{7A8A0199-A16F-3488-37EE-B11EA633ACCD}" dt="2021-07-26T04:29:52.323" v="400" actId="20577"/>
          <ac:spMkLst>
            <pc:docMk/>
            <pc:sldMk cId="3134218490" sldId="261"/>
            <ac:spMk id="1938" creationId="{00000000-0000-0000-0000-000000000000}"/>
          </ac:spMkLst>
        </pc:spChg>
        <pc:spChg chg="mod">
          <ac:chgData name="Yang, Tianze" userId="S::tianzeya@marshall.usc.edu::f384eac2-30c1-4309-93ba-2fd053d01b62" providerId="AD" clId="Web-{7A8A0199-A16F-3488-37EE-B11EA633ACCD}" dt="2021-07-26T04:28:55.648" v="378" actId="1076"/>
          <ac:spMkLst>
            <pc:docMk/>
            <pc:sldMk cId="3134218490" sldId="261"/>
            <ac:spMk id="1939" creationId="{00000000-0000-0000-0000-000000000000}"/>
          </ac:spMkLst>
        </pc:spChg>
        <pc:spChg chg="mod">
          <ac:chgData name="Yang, Tianze" userId="S::tianzeya@marshall.usc.edu::f384eac2-30c1-4309-93ba-2fd053d01b62" providerId="AD" clId="Web-{7A8A0199-A16F-3488-37EE-B11EA633ACCD}" dt="2021-07-26T04:26:45.297" v="345" actId="20577"/>
          <ac:spMkLst>
            <pc:docMk/>
            <pc:sldMk cId="3134218490" sldId="261"/>
            <ac:spMk id="1940" creationId="{00000000-0000-0000-0000-000000000000}"/>
          </ac:spMkLst>
        </pc:spChg>
        <pc:spChg chg="mod">
          <ac:chgData name="Yang, Tianze" userId="S::tianzeya@marshall.usc.edu::f384eac2-30c1-4309-93ba-2fd053d01b62" providerId="AD" clId="Web-{7A8A0199-A16F-3488-37EE-B11EA633ACCD}" dt="2021-07-26T04:24:51.134" v="319" actId="20577"/>
          <ac:spMkLst>
            <pc:docMk/>
            <pc:sldMk cId="3134218490" sldId="261"/>
            <ac:spMk id="1941" creationId="{00000000-0000-0000-0000-000000000000}"/>
          </ac:spMkLst>
        </pc:spChg>
        <pc:spChg chg="del mod">
          <ac:chgData name="Yang, Tianze" userId="S::tianzeya@marshall.usc.edu::f384eac2-30c1-4309-93ba-2fd053d01b62" providerId="AD" clId="Web-{7A8A0199-A16F-3488-37EE-B11EA633ACCD}" dt="2021-07-26T04:13:26.219" v="219"/>
          <ac:spMkLst>
            <pc:docMk/>
            <pc:sldMk cId="3134218490" sldId="261"/>
            <ac:spMk id="1942" creationId="{00000000-0000-0000-0000-000000000000}"/>
          </ac:spMkLst>
        </pc:spChg>
        <pc:spChg chg="del mod">
          <ac:chgData name="Yang, Tianze" userId="S::tianzeya@marshall.usc.edu::f384eac2-30c1-4309-93ba-2fd053d01b62" providerId="AD" clId="Web-{7A8A0199-A16F-3488-37EE-B11EA633ACCD}" dt="2021-07-26T04:10:27.584" v="204"/>
          <ac:spMkLst>
            <pc:docMk/>
            <pc:sldMk cId="3134218490" sldId="261"/>
            <ac:spMk id="1943" creationId="{00000000-0000-0000-0000-000000000000}"/>
          </ac:spMkLst>
        </pc:spChg>
        <pc:spChg chg="mod">
          <ac:chgData name="Yang, Tianze" userId="S::tianzeya@marshall.usc.edu::f384eac2-30c1-4309-93ba-2fd053d01b62" providerId="AD" clId="Web-{7A8A0199-A16F-3488-37EE-B11EA633ACCD}" dt="2021-07-26T04:06:52.337" v="157" actId="1076"/>
          <ac:spMkLst>
            <pc:docMk/>
            <pc:sldMk cId="3134218490" sldId="261"/>
            <ac:spMk id="1944" creationId="{00000000-0000-0000-0000-000000000000}"/>
          </ac:spMkLst>
        </pc:spChg>
        <pc:spChg chg="del mod">
          <ac:chgData name="Yang, Tianze" userId="S::tianzeya@marshall.usc.edu::f384eac2-30c1-4309-93ba-2fd053d01b62" providerId="AD" clId="Web-{7A8A0199-A16F-3488-37EE-B11EA633ACCD}" dt="2021-07-26T04:27:31.471" v="353"/>
          <ac:spMkLst>
            <pc:docMk/>
            <pc:sldMk cId="3134218490" sldId="261"/>
            <ac:spMk id="1945" creationId="{00000000-0000-0000-0000-000000000000}"/>
          </ac:spMkLst>
        </pc:spChg>
        <pc:spChg chg="del mod">
          <ac:chgData name="Yang, Tianze" userId="S::tianzeya@marshall.usc.edu::f384eac2-30c1-4309-93ba-2fd053d01b62" providerId="AD" clId="Web-{7A8A0199-A16F-3488-37EE-B11EA633ACCD}" dt="2021-07-26T04:31:19.969" v="401"/>
          <ac:spMkLst>
            <pc:docMk/>
            <pc:sldMk cId="3134218490" sldId="261"/>
            <ac:spMk id="1946" creationId="{00000000-0000-0000-0000-000000000000}"/>
          </ac:spMkLst>
        </pc:spChg>
        <pc:grpChg chg="mod">
          <ac:chgData name="Yang, Tianze" userId="S::tianzeya@marshall.usc.edu::f384eac2-30c1-4309-93ba-2fd053d01b62" providerId="AD" clId="Web-{7A8A0199-A16F-3488-37EE-B11EA633ACCD}" dt="2021-07-26T04:06:52.025" v="134" actId="1076"/>
          <ac:grpSpMkLst>
            <pc:docMk/>
            <pc:sldMk cId="3134218490" sldId="261"/>
            <ac:grpSpMk id="1898" creationId="{00000000-0000-0000-0000-000000000000}"/>
          </ac:grpSpMkLst>
        </pc:grpChg>
        <pc:grpChg chg="mod">
          <ac:chgData name="Yang, Tianze" userId="S::tianzeya@marshall.usc.edu::f384eac2-30c1-4309-93ba-2fd053d01b62" providerId="AD" clId="Web-{7A8A0199-A16F-3488-37EE-B11EA633ACCD}" dt="2021-07-26T04:06:52.041" v="135" actId="1076"/>
          <ac:grpSpMkLst>
            <pc:docMk/>
            <pc:sldMk cId="3134218490" sldId="261"/>
            <ac:grpSpMk id="1905" creationId="{00000000-0000-0000-0000-000000000000}"/>
          </ac:grpSpMkLst>
        </pc:grpChg>
        <pc:grpChg chg="mod">
          <ac:chgData name="Yang, Tianze" userId="S::tianzeya@marshall.usc.edu::f384eac2-30c1-4309-93ba-2fd053d01b62" providerId="AD" clId="Web-{7A8A0199-A16F-3488-37EE-B11EA633ACCD}" dt="2021-07-26T04:06:52.056" v="136" actId="1076"/>
          <ac:grpSpMkLst>
            <pc:docMk/>
            <pc:sldMk cId="3134218490" sldId="261"/>
            <ac:grpSpMk id="1911" creationId="{00000000-0000-0000-0000-000000000000}"/>
          </ac:grpSpMkLst>
        </pc:grpChg>
        <pc:grpChg chg="mod">
          <ac:chgData name="Yang, Tianze" userId="S::tianzeya@marshall.usc.edu::f384eac2-30c1-4309-93ba-2fd053d01b62" providerId="AD" clId="Web-{7A8A0199-A16F-3488-37EE-B11EA633ACCD}" dt="2021-07-26T04:06:52.072" v="137" actId="1076"/>
          <ac:grpSpMkLst>
            <pc:docMk/>
            <pc:sldMk cId="3134218490" sldId="261"/>
            <ac:grpSpMk id="1917" creationId="{00000000-0000-0000-0000-000000000000}"/>
          </ac:grpSpMkLst>
        </pc:grpChg>
        <pc:picChg chg="add del mod">
          <ac:chgData name="Yang, Tianze" userId="S::tianzeya@marshall.usc.edu::f384eac2-30c1-4309-93ba-2fd053d01b62" providerId="AD" clId="Web-{7A8A0199-A16F-3488-37EE-B11EA633ACCD}" dt="2021-07-26T04:11:50.901" v="207"/>
          <ac:picMkLst>
            <pc:docMk/>
            <pc:sldMk cId="3134218490" sldId="261"/>
            <ac:picMk id="2" creationId="{B44B242C-9FB9-46EA-8C8A-7BCF246F6836}"/>
          </ac:picMkLst>
        </pc:picChg>
        <pc:picChg chg="add mod">
          <ac:chgData name="Yang, Tianze" userId="S::tianzeya@marshall.usc.edu::f384eac2-30c1-4309-93ba-2fd053d01b62" providerId="AD" clId="Web-{7A8A0199-A16F-3488-37EE-B11EA633ACCD}" dt="2021-07-26T04:15:47.024" v="240" actId="1076"/>
          <ac:picMkLst>
            <pc:docMk/>
            <pc:sldMk cId="3134218490" sldId="261"/>
            <ac:picMk id="3" creationId="{3073F786-10E3-4F45-B5A5-1ED0DAA4E5AB}"/>
          </ac:picMkLst>
        </pc:picChg>
        <pc:picChg chg="add mod">
          <ac:chgData name="Yang, Tianze" userId="S::tianzeya@marshall.usc.edu::f384eac2-30c1-4309-93ba-2fd053d01b62" providerId="AD" clId="Web-{7A8A0199-A16F-3488-37EE-B11EA633ACCD}" dt="2021-07-26T04:14:18.144" v="222" actId="1076"/>
          <ac:picMkLst>
            <pc:docMk/>
            <pc:sldMk cId="3134218490" sldId="261"/>
            <ac:picMk id="4" creationId="{1A023D85-AB82-4C7F-A36F-9DF9CE6E3B74}"/>
          </ac:picMkLst>
        </pc:picChg>
        <pc:picChg chg="add mod">
          <ac:chgData name="Yang, Tianze" userId="S::tianzeya@marshall.usc.edu::f384eac2-30c1-4309-93ba-2fd053d01b62" providerId="AD" clId="Web-{7A8A0199-A16F-3488-37EE-B11EA633ACCD}" dt="2021-07-26T04:28:03.817" v="358" actId="1076"/>
          <ac:picMkLst>
            <pc:docMk/>
            <pc:sldMk cId="3134218490" sldId="261"/>
            <ac:picMk id="5" creationId="{9E01FCAE-D249-488A-818F-0D8FAE063EC0}"/>
          </ac:picMkLst>
        </pc:picChg>
        <pc:picChg chg="add mod">
          <ac:chgData name="Yang, Tianze" userId="S::tianzeya@marshall.usc.edu::f384eac2-30c1-4309-93ba-2fd053d01b62" providerId="AD" clId="Web-{7A8A0199-A16F-3488-37EE-B11EA633ACCD}" dt="2021-07-26T04:33:15.928" v="412"/>
          <ac:picMkLst>
            <pc:docMk/>
            <pc:sldMk cId="3134218490" sldId="261"/>
            <ac:picMk id="6" creationId="{5AA39B22-AD2C-4E46-84B6-8445EDA0A961}"/>
          </ac:picMkLst>
        </pc:picChg>
        <pc:cxnChg chg="mod">
          <ac:chgData name="Yang, Tianze" userId="S::tianzeya@marshall.usc.edu::f384eac2-30c1-4309-93ba-2fd053d01b62" providerId="AD" clId="Web-{7A8A0199-A16F-3488-37EE-B11EA633ACCD}" dt="2021-07-26T04:06:52.009" v="133" actId="1076"/>
          <ac:cxnSpMkLst>
            <pc:docMk/>
            <pc:sldMk cId="3134218490" sldId="261"/>
            <ac:cxnSpMk id="1896" creationId="{00000000-0000-0000-0000-000000000000}"/>
          </ac:cxnSpMkLst>
        </pc:cxnChg>
      </pc:sldChg>
    </pc:docChg>
  </pc:docChgLst>
  <pc:docChgLst>
    <pc:chgData name="Yang, Yiqi" userId="S::yiqiyang@marshall.usc.edu::ada65328-e3d7-4011-9296-92ee6eee9fe8" providerId="AD" clId="Web-{904C31E2-32A3-2FB5-977D-6D87B4509654}"/>
    <pc:docChg chg="modSld">
      <pc:chgData name="Yang, Yiqi" userId="S::yiqiyang@marshall.usc.edu::ada65328-e3d7-4011-9296-92ee6eee9fe8" providerId="AD" clId="Web-{904C31E2-32A3-2FB5-977D-6D87B4509654}" dt="2021-07-25T02:54:22.024" v="6" actId="20577"/>
      <pc:docMkLst>
        <pc:docMk/>
      </pc:docMkLst>
      <pc:sldChg chg="modSp">
        <pc:chgData name="Yang, Yiqi" userId="S::yiqiyang@marshall.usc.edu::ada65328-e3d7-4011-9296-92ee6eee9fe8" providerId="AD" clId="Web-{904C31E2-32A3-2FB5-977D-6D87B4509654}" dt="2021-07-25T02:54:22.024" v="6" actId="20577"/>
        <pc:sldMkLst>
          <pc:docMk/>
          <pc:sldMk cId="1924557220" sldId="257"/>
        </pc:sldMkLst>
        <pc:spChg chg="mod">
          <ac:chgData name="Yang, Yiqi" userId="S::yiqiyang@marshall.usc.edu::ada65328-e3d7-4011-9296-92ee6eee9fe8" providerId="AD" clId="Web-{904C31E2-32A3-2FB5-977D-6D87B4509654}" dt="2021-07-25T02:54:22.024" v="6" actId="20577"/>
          <ac:spMkLst>
            <pc:docMk/>
            <pc:sldMk cId="1924557220" sldId="257"/>
            <ac:spMk id="3" creationId="{2C4A189F-8F51-4593-BF38-74CB275F50F7}"/>
          </ac:spMkLst>
        </pc:spChg>
      </pc:sldChg>
    </pc:docChg>
  </pc:docChgLst>
  <pc:docChgLst>
    <pc:chgData name="Zhu, Haochen" userId="S::zhuhaoch@marshall.usc.edu::54290dcf-1824-4b9e-86c5-dc7f244284f4" providerId="AD" clId="Web-{9FEB9BF2-D7AD-639A-970B-8F5A95278772}"/>
    <pc:docChg chg="modSld">
      <pc:chgData name="Zhu, Haochen" userId="S::zhuhaoch@marshall.usc.edu::54290dcf-1824-4b9e-86c5-dc7f244284f4" providerId="AD" clId="Web-{9FEB9BF2-D7AD-639A-970B-8F5A95278772}" dt="2021-07-23T00:43:36.690" v="3" actId="20577"/>
      <pc:docMkLst>
        <pc:docMk/>
      </pc:docMkLst>
      <pc:sldChg chg="modSp">
        <pc:chgData name="Zhu, Haochen" userId="S::zhuhaoch@marshall.usc.edu::54290dcf-1824-4b9e-86c5-dc7f244284f4" providerId="AD" clId="Web-{9FEB9BF2-D7AD-639A-970B-8F5A95278772}" dt="2021-07-23T00:43:36.690" v="3" actId="20577"/>
        <pc:sldMkLst>
          <pc:docMk/>
          <pc:sldMk cId="1924557220" sldId="257"/>
        </pc:sldMkLst>
        <pc:spChg chg="mod">
          <ac:chgData name="Zhu, Haochen" userId="S::zhuhaoch@marshall.usc.edu::54290dcf-1824-4b9e-86c5-dc7f244284f4" providerId="AD" clId="Web-{9FEB9BF2-D7AD-639A-970B-8F5A95278772}" dt="2021-07-23T00:43:36.690" v="3" actId="20577"/>
          <ac:spMkLst>
            <pc:docMk/>
            <pc:sldMk cId="1924557220" sldId="257"/>
            <ac:spMk id="3" creationId="{2C4A189F-8F51-4593-BF38-74CB275F50F7}"/>
          </ac:spMkLst>
        </pc:spChg>
      </pc:sldChg>
    </pc:docChg>
  </pc:docChgLst>
  <pc:docChgLst>
    <pc:chgData name="Yang, Tianze" userId="S::tianzeya@marshall.usc.edu::f384eac2-30c1-4309-93ba-2fd053d01b62" providerId="AD" clId="Web-{B5128BCF-03FC-1896-D6F2-269DC72E7AC3}"/>
    <pc:docChg chg="modSld">
      <pc:chgData name="Yang, Tianze" userId="S::tianzeya@marshall.usc.edu::f384eac2-30c1-4309-93ba-2fd053d01b62" providerId="AD" clId="Web-{B5128BCF-03FC-1896-D6F2-269DC72E7AC3}" dt="2021-07-27T01:50:33.977" v="0" actId="14100"/>
      <pc:docMkLst>
        <pc:docMk/>
      </pc:docMkLst>
      <pc:sldChg chg="modSp">
        <pc:chgData name="Yang, Tianze" userId="S::tianzeya@marshall.usc.edu::f384eac2-30c1-4309-93ba-2fd053d01b62" providerId="AD" clId="Web-{B5128BCF-03FC-1896-D6F2-269DC72E7AC3}" dt="2021-07-27T01:50:33.977" v="0" actId="14100"/>
        <pc:sldMkLst>
          <pc:docMk/>
          <pc:sldMk cId="3541273526" sldId="259"/>
        </pc:sldMkLst>
        <pc:spChg chg="mod">
          <ac:chgData name="Yang, Tianze" userId="S::tianzeya@marshall.usc.edu::f384eac2-30c1-4309-93ba-2fd053d01b62" providerId="AD" clId="Web-{B5128BCF-03FC-1896-D6F2-269DC72E7AC3}" dt="2021-07-27T01:50:33.977" v="0" actId="14100"/>
          <ac:spMkLst>
            <pc:docMk/>
            <pc:sldMk cId="3541273526" sldId="259"/>
            <ac:spMk id="368" creationId="{00000000-0000-0000-0000-000000000000}"/>
          </ac:spMkLst>
        </pc:spChg>
      </pc:sldChg>
    </pc:docChg>
  </pc:docChgLst>
  <pc:docChgLst>
    <pc:chgData name="Yang, Tianze" userId="S::tianzeya@marshall.usc.edu::f384eac2-30c1-4309-93ba-2fd053d01b62" providerId="AD" clId="Web-{CDBC0765-1788-6B56-2927-86A6AB773D9F}"/>
    <pc:docChg chg="modSld">
      <pc:chgData name="Yang, Tianze" userId="S::tianzeya@marshall.usc.edu::f384eac2-30c1-4309-93ba-2fd053d01b62" providerId="AD" clId="Web-{CDBC0765-1788-6B56-2927-86A6AB773D9F}" dt="2021-07-27T18:02:39.996" v="5"/>
      <pc:docMkLst>
        <pc:docMk/>
      </pc:docMkLst>
      <pc:sldChg chg="modNotes">
        <pc:chgData name="Yang, Tianze" userId="S::tianzeya@marshall.usc.edu::f384eac2-30c1-4309-93ba-2fd053d01b62" providerId="AD" clId="Web-{CDBC0765-1788-6B56-2927-86A6AB773D9F}" dt="2021-07-27T17:40:54.681" v="1"/>
        <pc:sldMkLst>
          <pc:docMk/>
          <pc:sldMk cId="3134218490" sldId="261"/>
        </pc:sldMkLst>
      </pc:sldChg>
      <pc:sldChg chg="modNotes">
        <pc:chgData name="Yang, Tianze" userId="S::tianzeya@marshall.usc.edu::f384eac2-30c1-4309-93ba-2fd053d01b62" providerId="AD" clId="Web-{CDBC0765-1788-6B56-2927-86A6AB773D9F}" dt="2021-07-27T17:53:00.771" v="3"/>
        <pc:sldMkLst>
          <pc:docMk/>
          <pc:sldMk cId="3129840662" sldId="264"/>
        </pc:sldMkLst>
      </pc:sldChg>
      <pc:sldChg chg="modNotes">
        <pc:chgData name="Yang, Tianze" userId="S::tianzeya@marshall.usc.edu::f384eac2-30c1-4309-93ba-2fd053d01b62" providerId="AD" clId="Web-{CDBC0765-1788-6B56-2927-86A6AB773D9F}" dt="2021-07-27T18:02:39.996" v="5"/>
        <pc:sldMkLst>
          <pc:docMk/>
          <pc:sldMk cId="3373394586" sldId="267"/>
        </pc:sldMkLst>
      </pc:sldChg>
    </pc:docChg>
  </pc:docChgLst>
  <pc:docChgLst>
    <pc:chgData name="Gu, Xinxue" userId="S::xinxuegu@marshall.usc.edu::8597227e-2172-40e9-a8fd-04d11eb72a20" providerId="AD" clId="Web-{E96CA402-2420-ABEA-D378-3F2D8F51A88A}"/>
    <pc:docChg chg="addSld modSld">
      <pc:chgData name="Gu, Xinxue" userId="S::xinxuegu@marshall.usc.edu::8597227e-2172-40e9-a8fd-04d11eb72a20" providerId="AD" clId="Web-{E96CA402-2420-ABEA-D378-3F2D8F51A88A}" dt="2021-07-22T03:00:33.703" v="316" actId="20577"/>
      <pc:docMkLst>
        <pc:docMk/>
      </pc:docMkLst>
      <pc:sldChg chg="modSp new">
        <pc:chgData name="Gu, Xinxue" userId="S::xinxuegu@marshall.usc.edu::8597227e-2172-40e9-a8fd-04d11eb72a20" providerId="AD" clId="Web-{E96CA402-2420-ABEA-D378-3F2D8F51A88A}" dt="2021-07-22T03:00:33.703" v="316" actId="20577"/>
        <pc:sldMkLst>
          <pc:docMk/>
          <pc:sldMk cId="1924557220" sldId="257"/>
        </pc:sldMkLst>
        <pc:spChg chg="mod">
          <ac:chgData name="Gu, Xinxue" userId="S::xinxuegu@marshall.usc.edu::8597227e-2172-40e9-a8fd-04d11eb72a20" providerId="AD" clId="Web-{E96CA402-2420-ABEA-D378-3F2D8F51A88A}" dt="2021-07-22T02:47:18.189" v="4" actId="20577"/>
          <ac:spMkLst>
            <pc:docMk/>
            <pc:sldMk cId="1924557220" sldId="257"/>
            <ac:spMk id="2" creationId="{4BCDBFD1-94C6-44BA-B0F3-FC2E63C9F7DF}"/>
          </ac:spMkLst>
        </pc:spChg>
        <pc:spChg chg="mod">
          <ac:chgData name="Gu, Xinxue" userId="S::xinxuegu@marshall.usc.edu::8597227e-2172-40e9-a8fd-04d11eb72a20" providerId="AD" clId="Web-{E96CA402-2420-ABEA-D378-3F2D8F51A88A}" dt="2021-07-22T03:00:33.703" v="316" actId="20577"/>
          <ac:spMkLst>
            <pc:docMk/>
            <pc:sldMk cId="1924557220" sldId="257"/>
            <ac:spMk id="3" creationId="{2C4A189F-8F51-4593-BF38-74CB275F50F7}"/>
          </ac:spMkLst>
        </pc:spChg>
        <pc:spChg chg="mod">
          <ac:chgData name="Gu, Xinxue" userId="S::xinxuegu@marshall.usc.edu::8597227e-2172-40e9-a8fd-04d11eb72a20" providerId="AD" clId="Web-{E96CA402-2420-ABEA-D378-3F2D8F51A88A}" dt="2021-07-22T03:00:31.140" v="315" actId="20577"/>
          <ac:spMkLst>
            <pc:docMk/>
            <pc:sldMk cId="1924557220" sldId="257"/>
            <ac:spMk id="4" creationId="{F927B1DF-20A1-4028-8490-C60891D2158A}"/>
          </ac:spMkLst>
        </pc:spChg>
      </pc:sldChg>
    </pc:docChg>
  </pc:docChgLst>
  <pc:docChgLst>
    <pc:chgData name="Kraios, Michael" userId="S::kraios@marshall.usc.edu::55b1a6d7-c405-42ff-8727-31694d859648" providerId="AD" clId="Web-{1909909D-41CF-FE19-A6D5-174AA27DE43D}"/>
    <pc:docChg chg="addSld modSld sldOrd">
      <pc:chgData name="Kraios, Michael" userId="S::kraios@marshall.usc.edu::55b1a6d7-c405-42ff-8727-31694d859648" providerId="AD" clId="Web-{1909909D-41CF-FE19-A6D5-174AA27DE43D}" dt="2021-07-28T02:35:57.317" v="572" actId="20577"/>
      <pc:docMkLst>
        <pc:docMk/>
      </pc:docMkLst>
      <pc:sldChg chg="modSp">
        <pc:chgData name="Kraios, Michael" userId="S::kraios@marshall.usc.edu::55b1a6d7-c405-42ff-8727-31694d859648" providerId="AD" clId="Web-{1909909D-41CF-FE19-A6D5-174AA27DE43D}" dt="2021-07-28T02:33:54.583" v="546" actId="20577"/>
        <pc:sldMkLst>
          <pc:docMk/>
          <pc:sldMk cId="3541273526" sldId="259"/>
        </pc:sldMkLst>
        <pc:spChg chg="mod">
          <ac:chgData name="Kraios, Michael" userId="S::kraios@marshall.usc.edu::55b1a6d7-c405-42ff-8727-31694d859648" providerId="AD" clId="Web-{1909909D-41CF-FE19-A6D5-174AA27DE43D}" dt="2021-07-28T02:33:28.207" v="527" actId="20577"/>
          <ac:spMkLst>
            <pc:docMk/>
            <pc:sldMk cId="3541273526" sldId="259"/>
            <ac:spMk id="371" creationId="{00000000-0000-0000-0000-000000000000}"/>
          </ac:spMkLst>
        </pc:spChg>
        <pc:spChg chg="mod">
          <ac:chgData name="Kraios, Michael" userId="S::kraios@marshall.usc.edu::55b1a6d7-c405-42ff-8727-31694d859648" providerId="AD" clId="Web-{1909909D-41CF-FE19-A6D5-174AA27DE43D}" dt="2021-07-28T02:33:54.583" v="546" actId="20577"/>
          <ac:spMkLst>
            <pc:docMk/>
            <pc:sldMk cId="3541273526" sldId="259"/>
            <ac:spMk id="377" creationId="{00000000-0000-0000-0000-000000000000}"/>
          </ac:spMkLst>
        </pc:spChg>
      </pc:sldChg>
      <pc:sldChg chg="modSp">
        <pc:chgData name="Kraios, Michael" userId="S::kraios@marshall.usc.edu::55b1a6d7-c405-42ff-8727-31694d859648" providerId="AD" clId="Web-{1909909D-41CF-FE19-A6D5-174AA27DE43D}" dt="2021-07-28T02:35:25.520" v="571" actId="20577"/>
        <pc:sldMkLst>
          <pc:docMk/>
          <pc:sldMk cId="3134218490" sldId="261"/>
        </pc:sldMkLst>
        <pc:spChg chg="mod">
          <ac:chgData name="Kraios, Michael" userId="S::kraios@marshall.usc.edu::55b1a6d7-c405-42ff-8727-31694d859648" providerId="AD" clId="Web-{1909909D-41CF-FE19-A6D5-174AA27DE43D}" dt="2021-07-28T02:35:25.520" v="571" actId="20577"/>
          <ac:spMkLst>
            <pc:docMk/>
            <pc:sldMk cId="3134218490" sldId="261"/>
            <ac:spMk id="1932" creationId="{00000000-0000-0000-0000-000000000000}"/>
          </ac:spMkLst>
        </pc:spChg>
        <pc:spChg chg="mod">
          <ac:chgData name="Kraios, Michael" userId="S::kraios@marshall.usc.edu::55b1a6d7-c405-42ff-8727-31694d859648" providerId="AD" clId="Web-{1909909D-41CF-FE19-A6D5-174AA27DE43D}" dt="2021-07-28T02:35:21.223" v="570" actId="20577"/>
          <ac:spMkLst>
            <pc:docMk/>
            <pc:sldMk cId="3134218490" sldId="261"/>
            <ac:spMk id="1934" creationId="{00000000-0000-0000-0000-000000000000}"/>
          </ac:spMkLst>
        </pc:spChg>
        <pc:spChg chg="mod">
          <ac:chgData name="Kraios, Michael" userId="S::kraios@marshall.usc.edu::55b1a6d7-c405-42ff-8727-31694d859648" providerId="AD" clId="Web-{1909909D-41CF-FE19-A6D5-174AA27DE43D}" dt="2021-07-28T02:35:05.459" v="565" actId="20577"/>
          <ac:spMkLst>
            <pc:docMk/>
            <pc:sldMk cId="3134218490" sldId="261"/>
            <ac:spMk id="1940" creationId="{00000000-0000-0000-0000-000000000000}"/>
          </ac:spMkLst>
        </pc:spChg>
      </pc:sldChg>
      <pc:sldChg chg="modSp">
        <pc:chgData name="Kraios, Michael" userId="S::kraios@marshall.usc.edu::55b1a6d7-c405-42ff-8727-31694d859648" providerId="AD" clId="Web-{1909909D-41CF-FE19-A6D5-174AA27DE43D}" dt="2021-07-28T02:29:49.925" v="383" actId="20577"/>
        <pc:sldMkLst>
          <pc:docMk/>
          <pc:sldMk cId="2332219758" sldId="263"/>
        </pc:sldMkLst>
        <pc:spChg chg="mod">
          <ac:chgData name="Kraios, Michael" userId="S::kraios@marshall.usc.edu::55b1a6d7-c405-42ff-8727-31694d859648" providerId="AD" clId="Web-{1909909D-41CF-FE19-A6D5-174AA27DE43D}" dt="2021-07-28T02:29:49.925" v="383" actId="20577"/>
          <ac:spMkLst>
            <pc:docMk/>
            <pc:sldMk cId="2332219758" sldId="263"/>
            <ac:spMk id="710" creationId="{00000000-0000-0000-0000-000000000000}"/>
          </ac:spMkLst>
        </pc:spChg>
      </pc:sldChg>
      <pc:sldChg chg="modSp">
        <pc:chgData name="Kraios, Michael" userId="S::kraios@marshall.usc.edu::55b1a6d7-c405-42ff-8727-31694d859648" providerId="AD" clId="Web-{1909909D-41CF-FE19-A6D5-174AA27DE43D}" dt="2021-07-28T02:35:57.317" v="572" actId="20577"/>
        <pc:sldMkLst>
          <pc:docMk/>
          <pc:sldMk cId="3129840662" sldId="264"/>
        </pc:sldMkLst>
        <pc:spChg chg="mod">
          <ac:chgData name="Kraios, Michael" userId="S::kraios@marshall.usc.edu::55b1a6d7-c405-42ff-8727-31694d859648" providerId="AD" clId="Web-{1909909D-41CF-FE19-A6D5-174AA27DE43D}" dt="2021-07-28T02:35:57.317" v="572" actId="20577"/>
          <ac:spMkLst>
            <pc:docMk/>
            <pc:sldMk cId="3129840662" sldId="264"/>
            <ac:spMk id="913" creationId="{00000000-0000-0000-0000-000000000000}"/>
          </ac:spMkLst>
        </pc:spChg>
      </pc:sldChg>
      <pc:sldChg chg="modSp add ord replId">
        <pc:chgData name="Kraios, Michael" userId="S::kraios@marshall.usc.edu::55b1a6d7-c405-42ff-8727-31694d859648" providerId="AD" clId="Web-{1909909D-41CF-FE19-A6D5-174AA27DE43D}" dt="2021-07-28T02:25:41.780" v="34" actId="20577"/>
        <pc:sldMkLst>
          <pc:docMk/>
          <pc:sldMk cId="3788996103" sldId="315"/>
        </pc:sldMkLst>
        <pc:spChg chg="mod">
          <ac:chgData name="Kraios, Michael" userId="S::kraios@marshall.usc.edu::55b1a6d7-c405-42ff-8727-31694d859648" providerId="AD" clId="Web-{1909909D-41CF-FE19-A6D5-174AA27DE43D}" dt="2021-07-28T02:25:41.780" v="34" actId="20577"/>
          <ac:spMkLst>
            <pc:docMk/>
            <pc:sldMk cId="3788996103" sldId="315"/>
            <ac:spMk id="395" creationId="{00000000-0000-0000-0000-000000000000}"/>
          </ac:spMkLst>
        </pc:spChg>
      </pc:sldChg>
      <pc:sldChg chg="addSp modSp add ord replId">
        <pc:chgData name="Kraios, Michael" userId="S::kraios@marshall.usc.edu::55b1a6d7-c405-42ff-8727-31694d859648" providerId="AD" clId="Web-{1909909D-41CF-FE19-A6D5-174AA27DE43D}" dt="2021-07-28T02:32:37.067" v="468" actId="20577"/>
        <pc:sldMkLst>
          <pc:docMk/>
          <pc:sldMk cId="3512195330" sldId="316"/>
        </pc:sldMkLst>
        <pc:spChg chg="add mod">
          <ac:chgData name="Kraios, Michael" userId="S::kraios@marshall.usc.edu::55b1a6d7-c405-42ff-8727-31694d859648" providerId="AD" clId="Web-{1909909D-41CF-FE19-A6D5-174AA27DE43D}" dt="2021-07-28T02:32:30.239" v="466"/>
          <ac:spMkLst>
            <pc:docMk/>
            <pc:sldMk cId="3512195330" sldId="316"/>
            <ac:spMk id="5" creationId="{5FF225B7-2813-46BC-AF86-214076F55A11}"/>
          </ac:spMkLst>
        </pc:spChg>
        <pc:spChg chg="mod">
          <ac:chgData name="Kraios, Michael" userId="S::kraios@marshall.usc.edu::55b1a6d7-c405-42ff-8727-31694d859648" providerId="AD" clId="Web-{1909909D-41CF-FE19-A6D5-174AA27DE43D}" dt="2021-07-28T02:32:37.067" v="468" actId="20577"/>
          <ac:spMkLst>
            <pc:docMk/>
            <pc:sldMk cId="3512195330" sldId="316"/>
            <ac:spMk id="163" creationId="{80E00CA7-F4A2-D74B-9858-A9D90BF36A5F}"/>
          </ac:spMkLst>
        </pc:spChg>
        <pc:spChg chg="mod">
          <ac:chgData name="Kraios, Michael" userId="S::kraios@marshall.usc.edu::55b1a6d7-c405-42ff-8727-31694d859648" providerId="AD" clId="Web-{1909909D-41CF-FE19-A6D5-174AA27DE43D}" dt="2021-07-28T02:26:13.218" v="55" actId="20577"/>
          <ac:spMkLst>
            <pc:docMk/>
            <pc:sldMk cId="3512195330" sldId="316"/>
            <ac:spMk id="4544" creationId="{00000000-0000-0000-0000-000000000000}"/>
          </ac:spMkLst>
        </pc:spChg>
        <pc:spChg chg="mod">
          <ac:chgData name="Kraios, Michael" userId="S::kraios@marshall.usc.edu::55b1a6d7-c405-42ff-8727-31694d859648" providerId="AD" clId="Web-{1909909D-41CF-FE19-A6D5-174AA27DE43D}" dt="2021-07-28T02:28:44.347" v="349" actId="14100"/>
          <ac:spMkLst>
            <pc:docMk/>
            <pc:sldMk cId="3512195330" sldId="316"/>
            <ac:spMk id="4545" creationId="{00000000-0000-0000-0000-000000000000}"/>
          </ac:spMkLst>
        </pc:spChg>
      </pc:sldChg>
    </pc:docChg>
  </pc:docChgLst>
  <pc:docChgLst>
    <pc:chgData name="Zhu, Haochen" userId="S::zhuhaoch@marshall.usc.edu::54290dcf-1824-4b9e-86c5-dc7f244284f4" providerId="AD" clId="Web-{2ADF702D-D037-CF7B-8301-C8A7423D39C3}"/>
    <pc:docChg chg="addSld delSld modSld">
      <pc:chgData name="Zhu, Haochen" userId="S::zhuhaoch@marshall.usc.edu::54290dcf-1824-4b9e-86c5-dc7f244284f4" providerId="AD" clId="Web-{2ADF702D-D037-CF7B-8301-C8A7423D39C3}" dt="2021-07-28T01:50:24.884" v="105"/>
      <pc:docMkLst>
        <pc:docMk/>
      </pc:docMkLst>
      <pc:sldChg chg="del">
        <pc:chgData name="Zhu, Haochen" userId="S::zhuhaoch@marshall.usc.edu::54290dcf-1824-4b9e-86c5-dc7f244284f4" providerId="AD" clId="Web-{2ADF702D-D037-CF7B-8301-C8A7423D39C3}" dt="2021-07-27T22:27:58.006" v="0"/>
        <pc:sldMkLst>
          <pc:docMk/>
          <pc:sldMk cId="4155464767" sldId="273"/>
        </pc:sldMkLst>
      </pc:sldChg>
      <pc:sldChg chg="del">
        <pc:chgData name="Zhu, Haochen" userId="S::zhuhaoch@marshall.usc.edu::54290dcf-1824-4b9e-86c5-dc7f244284f4" providerId="AD" clId="Web-{2ADF702D-D037-CF7B-8301-C8A7423D39C3}" dt="2021-07-27T22:28:01.396" v="1"/>
        <pc:sldMkLst>
          <pc:docMk/>
          <pc:sldMk cId="714140874" sldId="274"/>
        </pc:sldMkLst>
      </pc:sldChg>
      <pc:sldChg chg="modSp add del">
        <pc:chgData name="Zhu, Haochen" userId="S::zhuhaoch@marshall.usc.edu::54290dcf-1824-4b9e-86c5-dc7f244284f4" providerId="AD" clId="Web-{2ADF702D-D037-CF7B-8301-C8A7423D39C3}" dt="2021-07-28T00:59:30.909" v="17"/>
        <pc:sldMkLst>
          <pc:docMk/>
          <pc:sldMk cId="3977969779" sldId="298"/>
        </pc:sldMkLst>
        <pc:spChg chg="mod">
          <ac:chgData name="Zhu, Haochen" userId="S::zhuhaoch@marshall.usc.edu::54290dcf-1824-4b9e-86c5-dc7f244284f4" providerId="AD" clId="Web-{2ADF702D-D037-CF7B-8301-C8A7423D39C3}" dt="2021-07-28T00:19:11.162" v="12" actId="20577"/>
          <ac:spMkLst>
            <pc:docMk/>
            <pc:sldMk cId="3977969779" sldId="298"/>
            <ac:spMk id="4241" creationId="{00000000-0000-0000-0000-000000000000}"/>
          </ac:spMkLst>
        </pc:spChg>
        <pc:spChg chg="mod">
          <ac:chgData name="Zhu, Haochen" userId="S::zhuhaoch@marshall.usc.edu::54290dcf-1824-4b9e-86c5-dc7f244284f4" providerId="AD" clId="Web-{2ADF702D-D037-CF7B-8301-C8A7423D39C3}" dt="2021-07-28T00:19:32.898" v="13" actId="1076"/>
          <ac:spMkLst>
            <pc:docMk/>
            <pc:sldMk cId="3977969779" sldId="298"/>
            <ac:spMk id="4243" creationId="{00000000-0000-0000-0000-000000000000}"/>
          </ac:spMkLst>
        </pc:spChg>
        <pc:spChg chg="mod">
          <ac:chgData name="Zhu, Haochen" userId="S::zhuhaoch@marshall.usc.edu::54290dcf-1824-4b9e-86c5-dc7f244284f4" providerId="AD" clId="Web-{2ADF702D-D037-CF7B-8301-C8A7423D39C3}" dt="2021-07-27T23:33:36.906" v="4" actId="14100"/>
          <ac:spMkLst>
            <pc:docMk/>
            <pc:sldMk cId="3977969779" sldId="298"/>
            <ac:spMk id="4252" creationId="{00000000-0000-0000-0000-000000000000}"/>
          </ac:spMkLst>
        </pc:spChg>
        <pc:graphicFrameChg chg="mod">
          <ac:chgData name="Zhu, Haochen" userId="S::zhuhaoch@marshall.usc.edu::54290dcf-1824-4b9e-86c5-dc7f244284f4" providerId="AD" clId="Web-{2ADF702D-D037-CF7B-8301-C8A7423D39C3}" dt="2021-07-27T23:34:35.251" v="6" actId="14100"/>
          <ac:graphicFrameMkLst>
            <pc:docMk/>
            <pc:sldMk cId="3977969779" sldId="298"/>
            <ac:graphicFrameMk id="3" creationId="{DA0A1CC8-7A0D-6646-9C43-B05F17EDC72D}"/>
          </ac:graphicFrameMkLst>
        </pc:graphicFrameChg>
      </pc:sldChg>
      <pc:sldChg chg="delSp add del">
        <pc:chgData name="Zhu, Haochen" userId="S::zhuhaoch@marshall.usc.edu::54290dcf-1824-4b9e-86c5-dc7f244284f4" providerId="AD" clId="Web-{2ADF702D-D037-CF7B-8301-C8A7423D39C3}" dt="2021-07-28T00:14:53.796" v="10"/>
        <pc:sldMkLst>
          <pc:docMk/>
          <pc:sldMk cId="3321718264" sldId="299"/>
        </pc:sldMkLst>
        <pc:spChg chg="del">
          <ac:chgData name="Zhu, Haochen" userId="S::zhuhaoch@marshall.usc.edu::54290dcf-1824-4b9e-86c5-dc7f244284f4" providerId="AD" clId="Web-{2ADF702D-D037-CF7B-8301-C8A7423D39C3}" dt="2021-07-27T23:34:20.188" v="5"/>
          <ac:spMkLst>
            <pc:docMk/>
            <pc:sldMk cId="3321718264" sldId="299"/>
            <ac:spMk id="4242" creationId="{00000000-0000-0000-0000-000000000000}"/>
          </ac:spMkLst>
        </pc:spChg>
      </pc:sldChg>
      <pc:sldChg chg="add del replId">
        <pc:chgData name="Zhu, Haochen" userId="S::zhuhaoch@marshall.usc.edu::54290dcf-1824-4b9e-86c5-dc7f244284f4" providerId="AD" clId="Web-{2ADF702D-D037-CF7B-8301-C8A7423D39C3}" dt="2021-07-28T00:14:40.921" v="8"/>
        <pc:sldMkLst>
          <pc:docMk/>
          <pc:sldMk cId="1171956077" sldId="305"/>
        </pc:sldMkLst>
      </pc:sldChg>
      <pc:sldChg chg="modSp add modNotes">
        <pc:chgData name="Zhu, Haochen" userId="S::zhuhaoch@marshall.usc.edu::54290dcf-1824-4b9e-86c5-dc7f244284f4" providerId="AD" clId="Web-{2ADF702D-D037-CF7B-8301-C8A7423D39C3}" dt="2021-07-28T01:50:01.884" v="100"/>
        <pc:sldMkLst>
          <pc:docMk/>
          <pc:sldMk cId="3083990323" sldId="305"/>
        </pc:sldMkLst>
        <pc:spChg chg="mod">
          <ac:chgData name="Zhu, Haochen" userId="S::zhuhaoch@marshall.usc.edu::54290dcf-1824-4b9e-86c5-dc7f244284f4" providerId="AD" clId="Web-{2ADF702D-D037-CF7B-8301-C8A7423D39C3}" dt="2021-07-28T00:19:05.803" v="11" actId="20577"/>
          <ac:spMkLst>
            <pc:docMk/>
            <pc:sldMk cId="3083990323" sldId="305"/>
            <ac:spMk id="4241" creationId="{00000000-0000-0000-0000-000000000000}"/>
          </ac:spMkLst>
        </pc:spChg>
      </pc:sldChg>
      <pc:sldChg chg="add modNotes">
        <pc:chgData name="Zhu, Haochen" userId="S::zhuhaoch@marshall.usc.edu::54290dcf-1824-4b9e-86c5-dc7f244284f4" providerId="AD" clId="Web-{2ADF702D-D037-CF7B-8301-C8A7423D39C3}" dt="2021-07-28T01:50:24.884" v="105"/>
        <pc:sldMkLst>
          <pc:docMk/>
          <pc:sldMk cId="1289771918" sldId="307"/>
        </pc:sldMkLst>
      </pc:sldChg>
      <pc:sldChg chg="modSp add modNotes">
        <pc:chgData name="Zhu, Haochen" userId="S::zhuhaoch@marshall.usc.edu::54290dcf-1824-4b9e-86c5-dc7f244284f4" providerId="AD" clId="Web-{2ADF702D-D037-CF7B-8301-C8A7423D39C3}" dt="2021-07-28T01:49:53.774" v="99"/>
        <pc:sldMkLst>
          <pc:docMk/>
          <pc:sldMk cId="1250383238" sldId="308"/>
        </pc:sldMkLst>
        <pc:spChg chg="mod">
          <ac:chgData name="Zhu, Haochen" userId="S::zhuhaoch@marshall.usc.edu::54290dcf-1824-4b9e-86c5-dc7f244284f4" providerId="AD" clId="Web-{2ADF702D-D037-CF7B-8301-C8A7423D39C3}" dt="2021-07-28T01:29:31.888" v="18" actId="14100"/>
          <ac:spMkLst>
            <pc:docMk/>
            <pc:sldMk cId="1250383238" sldId="308"/>
            <ac:spMk id="42" creationId="{BE1A460B-9C91-A04D-B268-CB16454DDCE9}"/>
          </ac:spMkLst>
        </pc:spChg>
      </pc:sldChg>
      <pc:sldChg chg="modSp add modNotes">
        <pc:chgData name="Zhu, Haochen" userId="S::zhuhaoch@marshall.usc.edu::54290dcf-1824-4b9e-86c5-dc7f244284f4" providerId="AD" clId="Web-{2ADF702D-D037-CF7B-8301-C8A7423D39C3}" dt="2021-07-28T01:50:21.415" v="102"/>
        <pc:sldMkLst>
          <pc:docMk/>
          <pc:sldMk cId="2388930426" sldId="309"/>
        </pc:sldMkLst>
        <pc:spChg chg="mod">
          <ac:chgData name="Zhu, Haochen" userId="S::zhuhaoch@marshall.usc.edu::54290dcf-1824-4b9e-86c5-dc7f244284f4" providerId="AD" clId="Web-{2ADF702D-D037-CF7B-8301-C8A7423D39C3}" dt="2021-07-28T01:31:51.297" v="20" actId="14100"/>
          <ac:spMkLst>
            <pc:docMk/>
            <pc:sldMk cId="2388930426" sldId="309"/>
            <ac:spMk id="4252" creationId="{00000000-0000-0000-0000-000000000000}"/>
          </ac:spMkLst>
        </pc:spChg>
      </pc:sldChg>
      <pc:sldChg chg="delSp modSp add">
        <pc:chgData name="Zhu, Haochen" userId="S::zhuhaoch@marshall.usc.edu::54290dcf-1824-4b9e-86c5-dc7f244284f4" providerId="AD" clId="Web-{2ADF702D-D037-CF7B-8301-C8A7423D39C3}" dt="2021-07-28T01:43:19.109" v="88" actId="20577"/>
        <pc:sldMkLst>
          <pc:docMk/>
          <pc:sldMk cId="4026519527" sldId="310"/>
        </pc:sldMkLst>
        <pc:spChg chg="mod">
          <ac:chgData name="Zhu, Haochen" userId="S::zhuhaoch@marshall.usc.edu::54290dcf-1824-4b9e-86c5-dc7f244284f4" providerId="AD" clId="Web-{2ADF702D-D037-CF7B-8301-C8A7423D39C3}" dt="2021-07-28T01:43:19.109" v="88" actId="20577"/>
          <ac:spMkLst>
            <pc:docMk/>
            <pc:sldMk cId="4026519527" sldId="310"/>
            <ac:spMk id="395" creationId="{00000000-0000-0000-0000-000000000000}"/>
          </ac:spMkLst>
        </pc:spChg>
        <pc:spChg chg="del topLvl">
          <ac:chgData name="Zhu, Haochen" userId="S::zhuhaoch@marshall.usc.edu::54290dcf-1824-4b9e-86c5-dc7f244284f4" providerId="AD" clId="Web-{2ADF702D-D037-CF7B-8301-C8A7423D39C3}" dt="2021-07-28T01:34:53.020" v="25"/>
          <ac:spMkLst>
            <pc:docMk/>
            <pc:sldMk cId="4026519527" sldId="310"/>
            <ac:spMk id="397" creationId="{00000000-0000-0000-0000-000000000000}"/>
          </ac:spMkLst>
        </pc:spChg>
        <pc:spChg chg="del topLvl">
          <ac:chgData name="Zhu, Haochen" userId="S::zhuhaoch@marshall.usc.edu::54290dcf-1824-4b9e-86c5-dc7f244284f4" providerId="AD" clId="Web-{2ADF702D-D037-CF7B-8301-C8A7423D39C3}" dt="2021-07-28T01:34:50.286" v="24"/>
          <ac:spMkLst>
            <pc:docMk/>
            <pc:sldMk cId="4026519527" sldId="310"/>
            <ac:spMk id="398" creationId="{00000000-0000-0000-0000-000000000000}"/>
          </ac:spMkLst>
        </pc:spChg>
        <pc:spChg chg="del topLvl">
          <ac:chgData name="Zhu, Haochen" userId="S::zhuhaoch@marshall.usc.edu::54290dcf-1824-4b9e-86c5-dc7f244284f4" providerId="AD" clId="Web-{2ADF702D-D037-CF7B-8301-C8A7423D39C3}" dt="2021-07-28T01:34:47.285" v="23"/>
          <ac:spMkLst>
            <pc:docMk/>
            <pc:sldMk cId="4026519527" sldId="310"/>
            <ac:spMk id="400" creationId="{00000000-0000-0000-0000-000000000000}"/>
          </ac:spMkLst>
        </pc:spChg>
        <pc:spChg chg="del topLvl">
          <ac:chgData name="Zhu, Haochen" userId="S::zhuhaoch@marshall.usc.edu::54290dcf-1824-4b9e-86c5-dc7f244284f4" providerId="AD" clId="Web-{2ADF702D-D037-CF7B-8301-C8A7423D39C3}" dt="2021-07-28T01:34:44.848" v="22"/>
          <ac:spMkLst>
            <pc:docMk/>
            <pc:sldMk cId="4026519527" sldId="310"/>
            <ac:spMk id="401" creationId="{00000000-0000-0000-0000-000000000000}"/>
          </ac:spMkLst>
        </pc:spChg>
        <pc:grpChg chg="del">
          <ac:chgData name="Zhu, Haochen" userId="S::zhuhaoch@marshall.usc.edu::54290dcf-1824-4b9e-86c5-dc7f244284f4" providerId="AD" clId="Web-{2ADF702D-D037-CF7B-8301-C8A7423D39C3}" dt="2021-07-28T01:34:50.286" v="24"/>
          <ac:grpSpMkLst>
            <pc:docMk/>
            <pc:sldMk cId="4026519527" sldId="310"/>
            <ac:grpSpMk id="396" creationId="{00000000-0000-0000-0000-000000000000}"/>
          </ac:grpSpMkLst>
        </pc:grpChg>
        <pc:grpChg chg="del">
          <ac:chgData name="Zhu, Haochen" userId="S::zhuhaoch@marshall.usc.edu::54290dcf-1824-4b9e-86c5-dc7f244284f4" providerId="AD" clId="Web-{2ADF702D-D037-CF7B-8301-C8A7423D39C3}" dt="2021-07-28T01:34:44.848" v="22"/>
          <ac:grpSpMkLst>
            <pc:docMk/>
            <pc:sldMk cId="4026519527" sldId="310"/>
            <ac:grpSpMk id="399" creationId="{00000000-0000-0000-0000-000000000000}"/>
          </ac:grpSpMkLst>
        </pc:grpChg>
      </pc:sldChg>
      <pc:sldChg chg="delSp modSp add">
        <pc:chgData name="Zhu, Haochen" userId="S::zhuhaoch@marshall.usc.edu::54290dcf-1824-4b9e-86c5-dc7f244284f4" providerId="AD" clId="Web-{2ADF702D-D037-CF7B-8301-C8A7423D39C3}" dt="2021-07-28T01:44:43.111" v="97" actId="20577"/>
        <pc:sldMkLst>
          <pc:docMk/>
          <pc:sldMk cId="2700266243" sldId="311"/>
        </pc:sldMkLst>
        <pc:spChg chg="mod">
          <ac:chgData name="Zhu, Haochen" userId="S::zhuhaoch@marshall.usc.edu::54290dcf-1824-4b9e-86c5-dc7f244284f4" providerId="AD" clId="Web-{2ADF702D-D037-CF7B-8301-C8A7423D39C3}" dt="2021-07-28T01:44:43.111" v="97" actId="20577"/>
          <ac:spMkLst>
            <pc:docMk/>
            <pc:sldMk cId="2700266243" sldId="311"/>
            <ac:spMk id="395" creationId="{00000000-0000-0000-0000-000000000000}"/>
          </ac:spMkLst>
        </pc:spChg>
        <pc:spChg chg="del topLvl">
          <ac:chgData name="Zhu, Haochen" userId="S::zhuhaoch@marshall.usc.edu::54290dcf-1824-4b9e-86c5-dc7f244284f4" providerId="AD" clId="Web-{2ADF702D-D037-CF7B-8301-C8A7423D39C3}" dt="2021-07-28T01:37:02.570" v="64"/>
          <ac:spMkLst>
            <pc:docMk/>
            <pc:sldMk cId="2700266243" sldId="311"/>
            <ac:spMk id="397" creationId="{00000000-0000-0000-0000-000000000000}"/>
          </ac:spMkLst>
        </pc:spChg>
        <pc:spChg chg="del topLvl">
          <ac:chgData name="Zhu, Haochen" userId="S::zhuhaoch@marshall.usc.edu::54290dcf-1824-4b9e-86c5-dc7f244284f4" providerId="AD" clId="Web-{2ADF702D-D037-CF7B-8301-C8A7423D39C3}" dt="2021-07-28T01:37:01.038" v="63"/>
          <ac:spMkLst>
            <pc:docMk/>
            <pc:sldMk cId="2700266243" sldId="311"/>
            <ac:spMk id="398" creationId="{00000000-0000-0000-0000-000000000000}"/>
          </ac:spMkLst>
        </pc:spChg>
        <pc:spChg chg="del topLvl">
          <ac:chgData name="Zhu, Haochen" userId="S::zhuhaoch@marshall.usc.edu::54290dcf-1824-4b9e-86c5-dc7f244284f4" providerId="AD" clId="Web-{2ADF702D-D037-CF7B-8301-C8A7423D39C3}" dt="2021-07-28T01:36:58.695" v="62"/>
          <ac:spMkLst>
            <pc:docMk/>
            <pc:sldMk cId="2700266243" sldId="311"/>
            <ac:spMk id="400" creationId="{00000000-0000-0000-0000-000000000000}"/>
          </ac:spMkLst>
        </pc:spChg>
        <pc:spChg chg="del topLvl">
          <ac:chgData name="Zhu, Haochen" userId="S::zhuhaoch@marshall.usc.edu::54290dcf-1824-4b9e-86c5-dc7f244284f4" providerId="AD" clId="Web-{2ADF702D-D037-CF7B-8301-C8A7423D39C3}" dt="2021-07-28T01:36:55.835" v="61"/>
          <ac:spMkLst>
            <pc:docMk/>
            <pc:sldMk cId="2700266243" sldId="311"/>
            <ac:spMk id="401" creationId="{00000000-0000-0000-0000-000000000000}"/>
          </ac:spMkLst>
        </pc:spChg>
        <pc:grpChg chg="del">
          <ac:chgData name="Zhu, Haochen" userId="S::zhuhaoch@marshall.usc.edu::54290dcf-1824-4b9e-86c5-dc7f244284f4" providerId="AD" clId="Web-{2ADF702D-D037-CF7B-8301-C8A7423D39C3}" dt="2021-07-28T01:37:01.038" v="63"/>
          <ac:grpSpMkLst>
            <pc:docMk/>
            <pc:sldMk cId="2700266243" sldId="311"/>
            <ac:grpSpMk id="396" creationId="{00000000-0000-0000-0000-000000000000}"/>
          </ac:grpSpMkLst>
        </pc:grpChg>
        <pc:grpChg chg="del">
          <ac:chgData name="Zhu, Haochen" userId="S::zhuhaoch@marshall.usc.edu::54290dcf-1824-4b9e-86c5-dc7f244284f4" providerId="AD" clId="Web-{2ADF702D-D037-CF7B-8301-C8A7423D39C3}" dt="2021-07-28T01:36:55.835" v="61"/>
          <ac:grpSpMkLst>
            <pc:docMk/>
            <pc:sldMk cId="2700266243" sldId="311"/>
            <ac:grpSpMk id="399" creationId="{00000000-0000-0000-0000-000000000000}"/>
          </ac:grpSpMkLst>
        </pc:grpChg>
      </pc:sldChg>
      <pc:sldChg chg="delSp modSp add">
        <pc:chgData name="Zhu, Haochen" userId="S::zhuhaoch@marshall.usc.edu::54290dcf-1824-4b9e-86c5-dc7f244284f4" providerId="AD" clId="Web-{2ADF702D-D037-CF7B-8301-C8A7423D39C3}" dt="2021-07-28T01:37:53.243" v="87"/>
        <pc:sldMkLst>
          <pc:docMk/>
          <pc:sldMk cId="1178192131" sldId="312"/>
        </pc:sldMkLst>
        <pc:spChg chg="mod">
          <ac:chgData name="Zhu, Haochen" userId="S::zhuhaoch@marshall.usc.edu::54290dcf-1824-4b9e-86c5-dc7f244284f4" providerId="AD" clId="Web-{2ADF702D-D037-CF7B-8301-C8A7423D39C3}" dt="2021-07-28T01:37:39.211" v="83" actId="20577"/>
          <ac:spMkLst>
            <pc:docMk/>
            <pc:sldMk cId="1178192131" sldId="312"/>
            <ac:spMk id="395" creationId="{00000000-0000-0000-0000-000000000000}"/>
          </ac:spMkLst>
        </pc:spChg>
        <pc:spChg chg="del topLvl">
          <ac:chgData name="Zhu, Haochen" userId="S::zhuhaoch@marshall.usc.edu::54290dcf-1824-4b9e-86c5-dc7f244284f4" providerId="AD" clId="Web-{2ADF702D-D037-CF7B-8301-C8A7423D39C3}" dt="2021-07-28T01:37:53.243" v="87"/>
          <ac:spMkLst>
            <pc:docMk/>
            <pc:sldMk cId="1178192131" sldId="312"/>
            <ac:spMk id="397" creationId="{00000000-0000-0000-0000-000000000000}"/>
          </ac:spMkLst>
        </pc:spChg>
        <pc:spChg chg="del topLvl">
          <ac:chgData name="Zhu, Haochen" userId="S::zhuhaoch@marshall.usc.edu::54290dcf-1824-4b9e-86c5-dc7f244284f4" providerId="AD" clId="Web-{2ADF702D-D037-CF7B-8301-C8A7423D39C3}" dt="2021-07-28T01:37:50.961" v="86"/>
          <ac:spMkLst>
            <pc:docMk/>
            <pc:sldMk cId="1178192131" sldId="312"/>
            <ac:spMk id="398" creationId="{00000000-0000-0000-0000-000000000000}"/>
          </ac:spMkLst>
        </pc:spChg>
        <pc:spChg chg="del topLvl">
          <ac:chgData name="Zhu, Haochen" userId="S::zhuhaoch@marshall.usc.edu::54290dcf-1824-4b9e-86c5-dc7f244284f4" providerId="AD" clId="Web-{2ADF702D-D037-CF7B-8301-C8A7423D39C3}" dt="2021-07-28T01:37:44.664" v="85"/>
          <ac:spMkLst>
            <pc:docMk/>
            <pc:sldMk cId="1178192131" sldId="312"/>
            <ac:spMk id="400" creationId="{00000000-0000-0000-0000-000000000000}"/>
          </ac:spMkLst>
        </pc:spChg>
        <pc:spChg chg="del topLvl">
          <ac:chgData name="Zhu, Haochen" userId="S::zhuhaoch@marshall.usc.edu::54290dcf-1824-4b9e-86c5-dc7f244284f4" providerId="AD" clId="Web-{2ADF702D-D037-CF7B-8301-C8A7423D39C3}" dt="2021-07-28T01:37:41.680" v="84"/>
          <ac:spMkLst>
            <pc:docMk/>
            <pc:sldMk cId="1178192131" sldId="312"/>
            <ac:spMk id="401" creationId="{00000000-0000-0000-0000-000000000000}"/>
          </ac:spMkLst>
        </pc:spChg>
        <pc:grpChg chg="del">
          <ac:chgData name="Zhu, Haochen" userId="S::zhuhaoch@marshall.usc.edu::54290dcf-1824-4b9e-86c5-dc7f244284f4" providerId="AD" clId="Web-{2ADF702D-D037-CF7B-8301-C8A7423D39C3}" dt="2021-07-28T01:37:50.961" v="86"/>
          <ac:grpSpMkLst>
            <pc:docMk/>
            <pc:sldMk cId="1178192131" sldId="312"/>
            <ac:grpSpMk id="396" creationId="{00000000-0000-0000-0000-000000000000}"/>
          </ac:grpSpMkLst>
        </pc:grpChg>
        <pc:grpChg chg="del">
          <ac:chgData name="Zhu, Haochen" userId="S::zhuhaoch@marshall.usc.edu::54290dcf-1824-4b9e-86c5-dc7f244284f4" providerId="AD" clId="Web-{2ADF702D-D037-CF7B-8301-C8A7423D39C3}" dt="2021-07-28T01:37:41.680" v="84"/>
          <ac:grpSpMkLst>
            <pc:docMk/>
            <pc:sldMk cId="1178192131" sldId="312"/>
            <ac:grpSpMk id="399" creationId="{00000000-0000-0000-0000-000000000000}"/>
          </ac:grpSpMkLst>
        </pc:grpChg>
      </pc:sldChg>
    </pc:docChg>
  </pc:docChgLst>
  <pc:docChgLst>
    <pc:chgData name="Yang, Tianze" userId="S::tianzeya@marshall.usc.edu::f384eac2-30c1-4309-93ba-2fd053d01b62" providerId="AD" clId="Web-{56275BC2-CB20-5B9E-27A4-D6696D5999D8}"/>
    <pc:docChg chg="modSld">
      <pc:chgData name="Yang, Tianze" userId="S::tianzeya@marshall.usc.edu::f384eac2-30c1-4309-93ba-2fd053d01b62" providerId="AD" clId="Web-{56275BC2-CB20-5B9E-27A4-D6696D5999D8}" dt="2021-07-27T19:05:36.569" v="0"/>
      <pc:docMkLst>
        <pc:docMk/>
      </pc:docMkLst>
      <pc:sldChg chg="modNotes">
        <pc:chgData name="Yang, Tianze" userId="S::tianzeya@marshall.usc.edu::f384eac2-30c1-4309-93ba-2fd053d01b62" providerId="AD" clId="Web-{56275BC2-CB20-5B9E-27A4-D6696D5999D8}" dt="2021-07-27T19:05:36.569" v="0"/>
        <pc:sldMkLst>
          <pc:docMk/>
          <pc:sldMk cId="3541273526" sldId="259"/>
        </pc:sldMkLst>
      </pc:sldChg>
    </pc:docChg>
  </pc:docChgLst>
  <pc:docChgLst>
    <pc:chgData name="Yang, Tianze" userId="S::tianzeya@marshall.usc.edu::f384eac2-30c1-4309-93ba-2fd053d01b62" providerId="AD" clId="Web-{0E861D03-CBA6-D0CC-4590-1AD83F1F0D5B}"/>
    <pc:docChg chg="modSld">
      <pc:chgData name="Yang, Tianze" userId="S::tianzeya@marshall.usc.edu::f384eac2-30c1-4309-93ba-2fd053d01b62" providerId="AD" clId="Web-{0E861D03-CBA6-D0CC-4590-1AD83F1F0D5B}" dt="2021-07-25T03:04:27.960" v="51" actId="1076"/>
      <pc:docMkLst>
        <pc:docMk/>
      </pc:docMkLst>
      <pc:sldChg chg="addSp modSp">
        <pc:chgData name="Yang, Tianze" userId="S::tianzeya@marshall.usc.edu::f384eac2-30c1-4309-93ba-2fd053d01b62" providerId="AD" clId="Web-{0E861D03-CBA6-D0CC-4590-1AD83F1F0D5B}" dt="2021-07-25T02:08:55.458" v="42" actId="20577"/>
        <pc:sldMkLst>
          <pc:docMk/>
          <pc:sldMk cId="1924557220" sldId="257"/>
        </pc:sldMkLst>
        <pc:spChg chg="mod">
          <ac:chgData name="Yang, Tianze" userId="S::tianzeya@marshall.usc.edu::f384eac2-30c1-4309-93ba-2fd053d01b62" providerId="AD" clId="Web-{0E861D03-CBA6-D0CC-4590-1AD83F1F0D5B}" dt="2021-07-25T02:08:55.458" v="42" actId="20577"/>
          <ac:spMkLst>
            <pc:docMk/>
            <pc:sldMk cId="1924557220" sldId="257"/>
            <ac:spMk id="3" creationId="{2C4A189F-8F51-4593-BF38-74CB275F50F7}"/>
          </ac:spMkLst>
        </pc:spChg>
        <pc:spChg chg="add">
          <ac:chgData name="Yang, Tianze" userId="S::tianzeya@marshall.usc.edu::f384eac2-30c1-4309-93ba-2fd053d01b62" providerId="AD" clId="Web-{0E861D03-CBA6-D0CC-4590-1AD83F1F0D5B}" dt="2021-07-25T02:07:40.031" v="0"/>
          <ac:spMkLst>
            <pc:docMk/>
            <pc:sldMk cId="1924557220" sldId="257"/>
            <ac:spMk id="5" creationId="{9A0A4CC3-DA77-4962-801C-EF5DA2D84376}"/>
          </ac:spMkLst>
        </pc:spChg>
      </pc:sldChg>
      <pc:sldChg chg="addSp modSp">
        <pc:chgData name="Yang, Tianze" userId="S::tianzeya@marshall.usc.edu::f384eac2-30c1-4309-93ba-2fd053d01b62" providerId="AD" clId="Web-{0E861D03-CBA6-D0CC-4590-1AD83F1F0D5B}" dt="2021-07-25T03:04:27.960" v="51" actId="1076"/>
        <pc:sldMkLst>
          <pc:docMk/>
          <pc:sldMk cId="90314461" sldId="258"/>
        </pc:sldMkLst>
        <pc:spChg chg="mod">
          <ac:chgData name="Yang, Tianze" userId="S::tianzeya@marshall.usc.edu::f384eac2-30c1-4309-93ba-2fd053d01b62" providerId="AD" clId="Web-{0E861D03-CBA6-D0CC-4590-1AD83F1F0D5B}" dt="2021-07-25T03:01:08.319" v="47" actId="14100"/>
          <ac:spMkLst>
            <pc:docMk/>
            <pc:sldMk cId="90314461" sldId="258"/>
            <ac:spMk id="327" creationId="{00000000-0000-0000-0000-000000000000}"/>
          </ac:spMkLst>
        </pc:spChg>
        <pc:grpChg chg="add mod">
          <ac:chgData name="Yang, Tianze" userId="S::tianzeya@marshall.usc.edu::f384eac2-30c1-4309-93ba-2fd053d01b62" providerId="AD" clId="Web-{0E861D03-CBA6-D0CC-4590-1AD83F1F0D5B}" dt="2021-07-25T03:04:27.960" v="51" actId="1076"/>
          <ac:grpSpMkLst>
            <pc:docMk/>
            <pc:sldMk cId="90314461" sldId="258"/>
            <ac:grpSpMk id="25" creationId="{CEBC8940-CA9D-4A2E-BC96-2F94C393E1FC}"/>
          </ac:grpSpMkLst>
        </pc:grpChg>
        <pc:grpChg chg="mod">
          <ac:chgData name="Yang, Tianze" userId="S::tianzeya@marshall.usc.edu::f384eac2-30c1-4309-93ba-2fd053d01b62" providerId="AD" clId="Web-{0E861D03-CBA6-D0CC-4590-1AD83F1F0D5B}" dt="2021-07-25T03:04:16.564" v="49" actId="1076"/>
          <ac:grpSpMkLst>
            <pc:docMk/>
            <pc:sldMk cId="90314461" sldId="258"/>
            <ac:grpSpMk id="328" creationId="{00000000-0000-0000-0000-000000000000}"/>
          </ac:grpSpMkLst>
        </pc:grpChg>
        <pc:cxnChg chg="mod">
          <ac:chgData name="Yang, Tianze" userId="S::tianzeya@marshall.usc.edu::f384eac2-30c1-4309-93ba-2fd053d01b62" providerId="AD" clId="Web-{0E861D03-CBA6-D0CC-4590-1AD83F1F0D5B}" dt="2021-07-25T03:04:23.658" v="50"/>
          <ac:cxnSpMkLst>
            <pc:docMk/>
            <pc:sldMk cId="90314461" sldId="258"/>
            <ac:cxnSpMk id="40" creationId="{C22EDA4C-3194-4AB0-9EA8-128152B5E0A3}"/>
          </ac:cxnSpMkLst>
        </pc:cxnChg>
        <pc:cxnChg chg="mod">
          <ac:chgData name="Yang, Tianze" userId="S::tianzeya@marshall.usc.edu::f384eac2-30c1-4309-93ba-2fd053d01b62" providerId="AD" clId="Web-{0E861D03-CBA6-D0CC-4590-1AD83F1F0D5B}" dt="2021-07-25T03:04:23.658" v="50"/>
          <ac:cxnSpMkLst>
            <pc:docMk/>
            <pc:sldMk cId="90314461" sldId="258"/>
            <ac:cxnSpMk id="41" creationId="{4628E4EF-DC70-4270-9A37-9BDF74D7DD5A}"/>
          </ac:cxnSpMkLst>
        </pc:cxnChg>
        <pc:cxnChg chg="mod">
          <ac:chgData name="Yang, Tianze" userId="S::tianzeya@marshall.usc.edu::f384eac2-30c1-4309-93ba-2fd053d01b62" providerId="AD" clId="Web-{0E861D03-CBA6-D0CC-4590-1AD83F1F0D5B}" dt="2021-07-25T03:04:23.658" v="50"/>
          <ac:cxnSpMkLst>
            <pc:docMk/>
            <pc:sldMk cId="90314461" sldId="258"/>
            <ac:cxnSpMk id="42" creationId="{23CCAE72-8890-466D-B06C-0405A33888A0}"/>
          </ac:cxnSpMkLst>
        </pc:cxnChg>
        <pc:cxnChg chg="mod">
          <ac:chgData name="Yang, Tianze" userId="S::tianzeya@marshall.usc.edu::f384eac2-30c1-4309-93ba-2fd053d01b62" providerId="AD" clId="Web-{0E861D03-CBA6-D0CC-4590-1AD83F1F0D5B}" dt="2021-07-25T03:04:23.658" v="50"/>
          <ac:cxnSpMkLst>
            <pc:docMk/>
            <pc:sldMk cId="90314461" sldId="258"/>
            <ac:cxnSpMk id="43" creationId="{EA70545C-9DCF-4DB9-827A-7CB19434E106}"/>
          </ac:cxnSpMkLst>
        </pc:cxnChg>
      </pc:sldChg>
    </pc:docChg>
  </pc:docChgLst>
  <pc:docChgLst>
    <pc:chgData name="Gu, Xinxue" userId="S::xinxuegu@marshall.usc.edu::8597227e-2172-40e9-a8fd-04d11eb72a20" providerId="AD" clId="Web-{B8F161FE-6F45-C882-41F1-86E0D157A616}"/>
    <pc:docChg chg="modSld">
      <pc:chgData name="Gu, Xinxue" userId="S::xinxuegu@marshall.usc.edu::8597227e-2172-40e9-a8fd-04d11eb72a20" providerId="AD" clId="Web-{B8F161FE-6F45-C882-41F1-86E0D157A616}" dt="2021-07-25T02:53:49.952" v="181" actId="20577"/>
      <pc:docMkLst>
        <pc:docMk/>
      </pc:docMkLst>
      <pc:sldChg chg="modSp">
        <pc:chgData name="Gu, Xinxue" userId="S::xinxuegu@marshall.usc.edu::8597227e-2172-40e9-a8fd-04d11eb72a20" providerId="AD" clId="Web-{B8F161FE-6F45-C882-41F1-86E0D157A616}" dt="2021-07-25T02:52:00.466" v="157" actId="20577"/>
        <pc:sldMkLst>
          <pc:docMk/>
          <pc:sldMk cId="1924557220" sldId="257"/>
        </pc:sldMkLst>
        <pc:spChg chg="mod">
          <ac:chgData name="Gu, Xinxue" userId="S::xinxuegu@marshall.usc.edu::8597227e-2172-40e9-a8fd-04d11eb72a20" providerId="AD" clId="Web-{B8F161FE-6F45-C882-41F1-86E0D157A616}" dt="2021-07-25T02:51:34.341" v="146" actId="20577"/>
          <ac:spMkLst>
            <pc:docMk/>
            <pc:sldMk cId="1924557220" sldId="257"/>
            <ac:spMk id="3" creationId="{2C4A189F-8F51-4593-BF38-74CB275F50F7}"/>
          </ac:spMkLst>
        </pc:spChg>
        <pc:spChg chg="mod">
          <ac:chgData name="Gu, Xinxue" userId="S::xinxuegu@marshall.usc.edu::8597227e-2172-40e9-a8fd-04d11eb72a20" providerId="AD" clId="Web-{B8F161FE-6F45-C882-41F1-86E0D157A616}" dt="2021-07-25T02:52:00.466" v="157" actId="20577"/>
          <ac:spMkLst>
            <pc:docMk/>
            <pc:sldMk cId="1924557220" sldId="257"/>
            <ac:spMk id="4" creationId="{F927B1DF-20A1-4028-8490-C60891D2158A}"/>
          </ac:spMkLst>
        </pc:spChg>
      </pc:sldChg>
      <pc:sldChg chg="modSp">
        <pc:chgData name="Gu, Xinxue" userId="S::xinxuegu@marshall.usc.edu::8597227e-2172-40e9-a8fd-04d11eb72a20" providerId="AD" clId="Web-{B8F161FE-6F45-C882-41F1-86E0D157A616}" dt="2021-07-25T02:53:49.952" v="181" actId="20577"/>
        <pc:sldMkLst>
          <pc:docMk/>
          <pc:sldMk cId="4064597874" sldId="272"/>
        </pc:sldMkLst>
        <pc:spChg chg="mod">
          <ac:chgData name="Gu, Xinxue" userId="S::xinxuegu@marshall.usc.edu::8597227e-2172-40e9-a8fd-04d11eb72a20" providerId="AD" clId="Web-{B8F161FE-6F45-C882-41F1-86E0D157A616}" dt="2021-07-25T02:53:49.952" v="181" actId="20577"/>
          <ac:spMkLst>
            <pc:docMk/>
            <pc:sldMk cId="4064597874" sldId="272"/>
            <ac:spMk id="3" creationId="{2C4A189F-8F51-4593-BF38-74CB275F50F7}"/>
          </ac:spMkLst>
        </pc:spChg>
        <pc:spChg chg="mod">
          <ac:chgData name="Gu, Xinxue" userId="S::xinxuegu@marshall.usc.edu::8597227e-2172-40e9-a8fd-04d11eb72a20" providerId="AD" clId="Web-{B8F161FE-6F45-C882-41F1-86E0D157A616}" dt="2021-07-25T02:53:38.296" v="180" actId="20577"/>
          <ac:spMkLst>
            <pc:docMk/>
            <pc:sldMk cId="4064597874" sldId="272"/>
            <ac:spMk id="4" creationId="{F927B1DF-20A1-4028-8490-C60891D2158A}"/>
          </ac:spMkLst>
        </pc:spChg>
      </pc:sldChg>
    </pc:docChg>
  </pc:docChgLst>
  <pc:docChgLst>
    <pc:chgData name="Yang, Tianze" userId="S::tianzeya@marshall.usc.edu::f384eac2-30c1-4309-93ba-2fd053d01b62" providerId="AD" clId="Web-{F2C84004-95C4-C602-B998-30953A8C4891}"/>
    <pc:docChg chg="addSld modSld">
      <pc:chgData name="Yang, Tianze" userId="S::tianzeya@marshall.usc.edu::f384eac2-30c1-4309-93ba-2fd053d01b62" providerId="AD" clId="Web-{F2C84004-95C4-C602-B998-30953A8C4891}" dt="2021-07-27T01:58:37.981" v="2"/>
      <pc:docMkLst>
        <pc:docMk/>
      </pc:docMkLst>
      <pc:sldChg chg="addSp">
        <pc:chgData name="Yang, Tianze" userId="S::tianzeya@marshall.usc.edu::f384eac2-30c1-4309-93ba-2fd053d01b62" providerId="AD" clId="Web-{F2C84004-95C4-C602-B998-30953A8C4891}" dt="2021-07-27T01:58:16.714" v="1"/>
        <pc:sldMkLst>
          <pc:docMk/>
          <pc:sldMk cId="3129840662" sldId="264"/>
        </pc:sldMkLst>
        <pc:spChg chg="add">
          <ac:chgData name="Yang, Tianze" userId="S::tianzeya@marshall.usc.edu::f384eac2-30c1-4309-93ba-2fd053d01b62" providerId="AD" clId="Web-{F2C84004-95C4-C602-B998-30953A8C4891}" dt="2021-07-27T01:58:16.714" v="1"/>
          <ac:spMkLst>
            <pc:docMk/>
            <pc:sldMk cId="3129840662" sldId="264"/>
            <ac:spMk id="2" creationId="{6399FB06-EF06-4E66-9AF9-38C00A265623}"/>
          </ac:spMkLst>
        </pc:spChg>
      </pc:sldChg>
      <pc:sldChg chg="addSp">
        <pc:chgData name="Yang, Tianze" userId="S::tianzeya@marshall.usc.edu::f384eac2-30c1-4309-93ba-2fd053d01b62" providerId="AD" clId="Web-{F2C84004-95C4-C602-B998-30953A8C4891}" dt="2021-07-27T01:58:37.981" v="2"/>
        <pc:sldMkLst>
          <pc:docMk/>
          <pc:sldMk cId="3373394586" sldId="267"/>
        </pc:sldMkLst>
        <pc:spChg chg="add">
          <ac:chgData name="Yang, Tianze" userId="S::tianzeya@marshall.usc.edu::f384eac2-30c1-4309-93ba-2fd053d01b62" providerId="AD" clId="Web-{F2C84004-95C4-C602-B998-30953A8C4891}" dt="2021-07-27T01:58:37.981" v="2"/>
          <ac:spMkLst>
            <pc:docMk/>
            <pc:sldMk cId="3373394586" sldId="267"/>
            <ac:spMk id="4" creationId="{FE611E23-3550-4245-8385-815B3DCF0891}"/>
          </ac:spMkLst>
        </pc:spChg>
      </pc:sldChg>
      <pc:sldChg chg="new">
        <pc:chgData name="Yang, Tianze" userId="S::tianzeya@marshall.usc.edu::f384eac2-30c1-4309-93ba-2fd053d01b62" providerId="AD" clId="Web-{F2C84004-95C4-C602-B998-30953A8C4891}" dt="2021-07-27T01:58:08.683" v="0"/>
        <pc:sldMkLst>
          <pc:docMk/>
          <pc:sldMk cId="3883963380" sldId="273"/>
        </pc:sldMkLst>
      </pc:sldChg>
    </pc:docChg>
  </pc:docChgLst>
  <pc:docChgLst>
    <pc:chgData name="Sun, Kai" userId="S::kaisun@marshall.usc.edu::bb045802-bd0b-424a-aea5-49db5155bd69" providerId="AD" clId="Web-{776B5EA8-046C-AE86-344B-F6D7B2BACD55}"/>
    <pc:docChg chg="addSld delSld modSld sldOrd">
      <pc:chgData name="Sun, Kai" userId="S::kaisun@marshall.usc.edu::bb045802-bd0b-424a-aea5-49db5155bd69" providerId="AD" clId="Web-{776B5EA8-046C-AE86-344B-F6D7B2BACD55}" dt="2021-07-27T19:34:55.029" v="653"/>
      <pc:docMkLst>
        <pc:docMk/>
      </pc:docMkLst>
      <pc:sldChg chg="modNotes">
        <pc:chgData name="Sun, Kai" userId="S::kaisun@marshall.usc.edu::bb045802-bd0b-424a-aea5-49db5155bd69" providerId="AD" clId="Web-{776B5EA8-046C-AE86-344B-F6D7B2BACD55}" dt="2021-07-27T19:33:31.899" v="648"/>
        <pc:sldMkLst>
          <pc:docMk/>
          <pc:sldMk cId="3730693946" sldId="279"/>
        </pc:sldMkLst>
      </pc:sldChg>
      <pc:sldChg chg="addSp delSp modSp modNotes">
        <pc:chgData name="Sun, Kai" userId="S::kaisun@marshall.usc.edu::bb045802-bd0b-424a-aea5-49db5155bd69" providerId="AD" clId="Web-{776B5EA8-046C-AE86-344B-F6D7B2BACD55}" dt="2021-07-27T19:33:49.807" v="649"/>
        <pc:sldMkLst>
          <pc:docMk/>
          <pc:sldMk cId="1907371392" sldId="280"/>
        </pc:sldMkLst>
        <pc:spChg chg="mod">
          <ac:chgData name="Sun, Kai" userId="S::kaisun@marshall.usc.edu::bb045802-bd0b-424a-aea5-49db5155bd69" providerId="AD" clId="Web-{776B5EA8-046C-AE86-344B-F6D7B2BACD55}" dt="2021-07-27T14:02:03.881" v="37" actId="20577"/>
          <ac:spMkLst>
            <pc:docMk/>
            <pc:sldMk cId="1907371392" sldId="280"/>
            <ac:spMk id="38" creationId="{0CDA1687-0CE0-4688-8999-F73445E33070}"/>
          </ac:spMkLst>
        </pc:spChg>
        <pc:spChg chg="mod">
          <ac:chgData name="Sun, Kai" userId="S::kaisun@marshall.usc.edu::bb045802-bd0b-424a-aea5-49db5155bd69" providerId="AD" clId="Web-{776B5EA8-046C-AE86-344B-F6D7B2BACD55}" dt="2021-07-27T10:15:58.506" v="14" actId="20577"/>
          <ac:spMkLst>
            <pc:docMk/>
            <pc:sldMk cId="1907371392" sldId="280"/>
            <ac:spMk id="39" creationId="{190F318C-6B9A-654E-9741-0C9BD47C300E}"/>
          </ac:spMkLst>
        </pc:spChg>
        <pc:spChg chg="mod">
          <ac:chgData name="Sun, Kai" userId="S::kaisun@marshall.usc.edu::bb045802-bd0b-424a-aea5-49db5155bd69" providerId="AD" clId="Web-{776B5EA8-046C-AE86-344B-F6D7B2BACD55}" dt="2021-07-27T15:36:56.387" v="202" actId="20577"/>
          <ac:spMkLst>
            <pc:docMk/>
            <pc:sldMk cId="1907371392" sldId="280"/>
            <ac:spMk id="41" creationId="{3E0A8C9E-66C9-4383-894C-B3DE68B2D629}"/>
          </ac:spMkLst>
        </pc:spChg>
        <pc:spChg chg="mod">
          <ac:chgData name="Sun, Kai" userId="S::kaisun@marshall.usc.edu::bb045802-bd0b-424a-aea5-49db5155bd69" providerId="AD" clId="Web-{776B5EA8-046C-AE86-344B-F6D7B2BACD55}" dt="2021-07-27T15:35:28.526" v="141"/>
          <ac:spMkLst>
            <pc:docMk/>
            <pc:sldMk cId="1907371392" sldId="280"/>
            <ac:spMk id="42" creationId="{ADD2518F-30BF-41EC-9500-C18EAAE1A4B5}"/>
          </ac:spMkLst>
        </pc:spChg>
        <pc:spChg chg="mod">
          <ac:chgData name="Sun, Kai" userId="S::kaisun@marshall.usc.edu::bb045802-bd0b-424a-aea5-49db5155bd69" providerId="AD" clId="Web-{776B5EA8-046C-AE86-344B-F6D7B2BACD55}" dt="2021-07-27T15:39:11.624" v="237" actId="20577"/>
          <ac:spMkLst>
            <pc:docMk/>
            <pc:sldMk cId="1907371392" sldId="280"/>
            <ac:spMk id="44" creationId="{3876E4FE-3D5D-4789-B1D2-EA052513A99E}"/>
          </ac:spMkLst>
        </pc:spChg>
        <pc:spChg chg="mod">
          <ac:chgData name="Sun, Kai" userId="S::kaisun@marshall.usc.edu::bb045802-bd0b-424a-aea5-49db5155bd69" providerId="AD" clId="Web-{776B5EA8-046C-AE86-344B-F6D7B2BACD55}" dt="2021-07-27T15:35:50.839" v="161" actId="20577"/>
          <ac:spMkLst>
            <pc:docMk/>
            <pc:sldMk cId="1907371392" sldId="280"/>
            <ac:spMk id="45" creationId="{548BFBC9-7CA5-4D74-8924-AC65D2AC4E83}"/>
          </ac:spMkLst>
        </pc:spChg>
        <pc:spChg chg="mod">
          <ac:chgData name="Sun, Kai" userId="S::kaisun@marshall.usc.edu::bb045802-bd0b-424a-aea5-49db5155bd69" providerId="AD" clId="Web-{776B5EA8-046C-AE86-344B-F6D7B2BACD55}" dt="2021-07-27T15:39:02.327" v="236" actId="20577"/>
          <ac:spMkLst>
            <pc:docMk/>
            <pc:sldMk cId="1907371392" sldId="280"/>
            <ac:spMk id="47" creationId="{919F3AE2-237D-4E59-A295-415224642F49}"/>
          </ac:spMkLst>
        </pc:spChg>
        <pc:spChg chg="mod">
          <ac:chgData name="Sun, Kai" userId="S::kaisun@marshall.usc.edu::bb045802-bd0b-424a-aea5-49db5155bd69" providerId="AD" clId="Web-{776B5EA8-046C-AE86-344B-F6D7B2BACD55}" dt="2021-07-27T15:36:22.965" v="186" actId="20577"/>
          <ac:spMkLst>
            <pc:docMk/>
            <pc:sldMk cId="1907371392" sldId="280"/>
            <ac:spMk id="48" creationId="{14C3038B-0DD6-4945-A77C-DD828872A9CD}"/>
          </ac:spMkLst>
        </pc:spChg>
        <pc:spChg chg="mod">
          <ac:chgData name="Sun, Kai" userId="S::kaisun@marshall.usc.edu::bb045802-bd0b-424a-aea5-49db5155bd69" providerId="AD" clId="Web-{776B5EA8-046C-AE86-344B-F6D7B2BACD55}" dt="2021-07-27T10:12:58.408" v="1" actId="20577"/>
          <ac:spMkLst>
            <pc:docMk/>
            <pc:sldMk cId="1907371392" sldId="280"/>
            <ac:spMk id="3824" creationId="{00000000-0000-0000-0000-000000000000}"/>
          </ac:spMkLst>
        </pc:spChg>
        <pc:spChg chg="mod">
          <ac:chgData name="Sun, Kai" userId="S::kaisun@marshall.usc.edu::bb045802-bd0b-424a-aea5-49db5155bd69" providerId="AD" clId="Web-{776B5EA8-046C-AE86-344B-F6D7B2BACD55}" dt="2021-07-27T14:01:08.645" v="26" actId="1076"/>
          <ac:spMkLst>
            <pc:docMk/>
            <pc:sldMk cId="1907371392" sldId="280"/>
            <ac:spMk id="3825" creationId="{00000000-0000-0000-0000-000000000000}"/>
          </ac:spMkLst>
        </pc:spChg>
        <pc:spChg chg="mod">
          <ac:chgData name="Sun, Kai" userId="S::kaisun@marshall.usc.edu::bb045802-bd0b-424a-aea5-49db5155bd69" providerId="AD" clId="Web-{776B5EA8-046C-AE86-344B-F6D7B2BACD55}" dt="2021-07-27T19:18:29.019" v="632" actId="20577"/>
          <ac:spMkLst>
            <pc:docMk/>
            <pc:sldMk cId="1907371392" sldId="280"/>
            <ac:spMk id="3837" creationId="{00000000-0000-0000-0000-000000000000}"/>
          </ac:spMkLst>
        </pc:spChg>
        <pc:spChg chg="mod">
          <ac:chgData name="Sun, Kai" userId="S::kaisun@marshall.usc.edu::bb045802-bd0b-424a-aea5-49db5155bd69" providerId="AD" clId="Web-{776B5EA8-046C-AE86-344B-F6D7B2BACD55}" dt="2021-07-27T15:32:19.741" v="112" actId="1076"/>
          <ac:spMkLst>
            <pc:docMk/>
            <pc:sldMk cId="1907371392" sldId="280"/>
            <ac:spMk id="3838" creationId="{00000000-0000-0000-0000-000000000000}"/>
          </ac:spMkLst>
        </pc:spChg>
        <pc:spChg chg="add del mod topLvl">
          <ac:chgData name="Sun, Kai" userId="S::kaisun@marshall.usc.edu::bb045802-bd0b-424a-aea5-49db5155bd69" providerId="AD" clId="Web-{776B5EA8-046C-AE86-344B-F6D7B2BACD55}" dt="2021-07-27T15:33:45.446" v="131" actId="20577"/>
          <ac:spMkLst>
            <pc:docMk/>
            <pc:sldMk cId="1907371392" sldId="280"/>
            <ac:spMk id="3843" creationId="{00000000-0000-0000-0000-000000000000}"/>
          </ac:spMkLst>
        </pc:spChg>
        <pc:spChg chg="mod topLvl">
          <ac:chgData name="Sun, Kai" userId="S::kaisun@marshall.usc.edu::bb045802-bd0b-424a-aea5-49db5155bd69" providerId="AD" clId="Web-{776B5EA8-046C-AE86-344B-F6D7B2BACD55}" dt="2021-07-27T15:35:53.902" v="163" actId="20577"/>
          <ac:spMkLst>
            <pc:docMk/>
            <pc:sldMk cId="1907371392" sldId="280"/>
            <ac:spMk id="3844" creationId="{00000000-0000-0000-0000-000000000000}"/>
          </ac:spMkLst>
        </pc:spChg>
        <pc:spChg chg="mod">
          <ac:chgData name="Sun, Kai" userId="S::kaisun@marshall.usc.edu::bb045802-bd0b-424a-aea5-49db5155bd69" providerId="AD" clId="Web-{776B5EA8-046C-AE86-344B-F6D7B2BACD55}" dt="2021-07-27T10:15:53.865" v="13" actId="20577"/>
          <ac:spMkLst>
            <pc:docMk/>
            <pc:sldMk cId="1907371392" sldId="280"/>
            <ac:spMk id="3849" creationId="{00000000-0000-0000-0000-000000000000}"/>
          </ac:spMkLst>
        </pc:spChg>
        <pc:spChg chg="mod">
          <ac:chgData name="Sun, Kai" userId="S::kaisun@marshall.usc.edu::bb045802-bd0b-424a-aea5-49db5155bd69" providerId="AD" clId="Web-{776B5EA8-046C-AE86-344B-F6D7B2BACD55}" dt="2021-07-27T15:31:31.834" v="104" actId="20577"/>
          <ac:spMkLst>
            <pc:docMk/>
            <pc:sldMk cId="1907371392" sldId="280"/>
            <ac:spMk id="3850" creationId="{00000000-0000-0000-0000-000000000000}"/>
          </ac:spMkLst>
        </pc:spChg>
        <pc:spChg chg="mod">
          <ac:chgData name="Sun, Kai" userId="S::kaisun@marshall.usc.edu::bb045802-bd0b-424a-aea5-49db5155bd69" providerId="AD" clId="Web-{776B5EA8-046C-AE86-344B-F6D7B2BACD55}" dt="2021-07-27T14:01:59.818" v="36" actId="20577"/>
          <ac:spMkLst>
            <pc:docMk/>
            <pc:sldMk cId="1907371392" sldId="280"/>
            <ac:spMk id="3853" creationId="{00000000-0000-0000-0000-000000000000}"/>
          </ac:spMkLst>
        </pc:spChg>
        <pc:spChg chg="mod">
          <ac:chgData name="Sun, Kai" userId="S::kaisun@marshall.usc.edu::bb045802-bd0b-424a-aea5-49db5155bd69" providerId="AD" clId="Web-{776B5EA8-046C-AE86-344B-F6D7B2BACD55}" dt="2021-07-27T15:29:21.253" v="97" actId="20577"/>
          <ac:spMkLst>
            <pc:docMk/>
            <pc:sldMk cId="1907371392" sldId="280"/>
            <ac:spMk id="3855" creationId="{00000000-0000-0000-0000-000000000000}"/>
          </ac:spMkLst>
        </pc:spChg>
        <pc:spChg chg="mod">
          <ac:chgData name="Sun, Kai" userId="S::kaisun@marshall.usc.edu::bb045802-bd0b-424a-aea5-49db5155bd69" providerId="AD" clId="Web-{776B5EA8-046C-AE86-344B-F6D7B2BACD55}" dt="2021-07-27T15:36:00.230" v="166" actId="20577"/>
          <ac:spMkLst>
            <pc:docMk/>
            <pc:sldMk cId="1907371392" sldId="280"/>
            <ac:spMk id="3856" creationId="{00000000-0000-0000-0000-000000000000}"/>
          </ac:spMkLst>
        </pc:spChg>
        <pc:grpChg chg="add mod">
          <ac:chgData name="Sun, Kai" userId="S::kaisun@marshall.usc.edu::bb045802-bd0b-424a-aea5-49db5155bd69" providerId="AD" clId="Web-{776B5EA8-046C-AE86-344B-F6D7B2BACD55}" dt="2021-07-27T15:33:14.352" v="124" actId="1076"/>
          <ac:grpSpMkLst>
            <pc:docMk/>
            <pc:sldMk cId="1907371392" sldId="280"/>
            <ac:grpSpMk id="33" creationId="{57445DE6-1090-4870-ACAA-12BB025C4A41}"/>
          </ac:grpSpMkLst>
        </pc:grpChg>
        <pc:grpChg chg="add mod">
          <ac:chgData name="Sun, Kai" userId="S::kaisun@marshall.usc.edu::bb045802-bd0b-424a-aea5-49db5155bd69" providerId="AD" clId="Web-{776B5EA8-046C-AE86-344B-F6D7B2BACD55}" dt="2021-07-27T14:01:45.646" v="34" actId="1076"/>
          <ac:grpSpMkLst>
            <pc:docMk/>
            <pc:sldMk cId="1907371392" sldId="280"/>
            <ac:grpSpMk id="36" creationId="{3146DD71-7B7E-4A99-8004-E89915C95198}"/>
          </ac:grpSpMkLst>
        </pc:grpChg>
        <pc:grpChg chg="add mod">
          <ac:chgData name="Sun, Kai" userId="S::kaisun@marshall.usc.edu::bb045802-bd0b-424a-aea5-49db5155bd69" providerId="AD" clId="Web-{776B5EA8-046C-AE86-344B-F6D7B2BACD55}" dt="2021-07-27T15:34:18.900" v="136" actId="1076"/>
          <ac:grpSpMkLst>
            <pc:docMk/>
            <pc:sldMk cId="1907371392" sldId="280"/>
            <ac:grpSpMk id="40" creationId="{3C34ACDF-E919-4E28-B6BF-10EBBABE1C37}"/>
          </ac:grpSpMkLst>
        </pc:grpChg>
        <pc:grpChg chg="add mod">
          <ac:chgData name="Sun, Kai" userId="S::kaisun@marshall.usc.edu::bb045802-bd0b-424a-aea5-49db5155bd69" providerId="AD" clId="Web-{776B5EA8-046C-AE86-344B-F6D7B2BACD55}" dt="2021-07-27T15:34:23.791" v="137" actId="1076"/>
          <ac:grpSpMkLst>
            <pc:docMk/>
            <pc:sldMk cId="1907371392" sldId="280"/>
            <ac:grpSpMk id="43" creationId="{E1177DAF-C243-4756-BF4A-420752203FB9}"/>
          </ac:grpSpMkLst>
        </pc:grpChg>
        <pc:grpChg chg="add mod">
          <ac:chgData name="Sun, Kai" userId="S::kaisun@marshall.usc.edu::bb045802-bd0b-424a-aea5-49db5155bd69" providerId="AD" clId="Web-{776B5EA8-046C-AE86-344B-F6D7B2BACD55}" dt="2021-07-27T15:34:28.572" v="138" actId="1076"/>
          <ac:grpSpMkLst>
            <pc:docMk/>
            <pc:sldMk cId="1907371392" sldId="280"/>
            <ac:grpSpMk id="46" creationId="{C9C471BE-38C4-432B-9DFC-B6447CE94E95}"/>
          </ac:grpSpMkLst>
        </pc:grpChg>
        <pc:grpChg chg="mod">
          <ac:chgData name="Sun, Kai" userId="S::kaisun@marshall.usc.edu::bb045802-bd0b-424a-aea5-49db5155bd69" providerId="AD" clId="Web-{776B5EA8-046C-AE86-344B-F6D7B2BACD55}" dt="2021-07-27T15:32:39.476" v="116" actId="1076"/>
          <ac:grpSpMkLst>
            <pc:docMk/>
            <pc:sldMk cId="1907371392" sldId="280"/>
            <ac:grpSpMk id="3836" creationId="{00000000-0000-0000-0000-000000000000}"/>
          </ac:grpSpMkLst>
        </pc:grpChg>
        <pc:grpChg chg="mod">
          <ac:chgData name="Sun, Kai" userId="S::kaisun@marshall.usc.edu::bb045802-bd0b-424a-aea5-49db5155bd69" providerId="AD" clId="Web-{776B5EA8-046C-AE86-344B-F6D7B2BACD55}" dt="2021-07-27T15:32:12.694" v="111" actId="1076"/>
          <ac:grpSpMkLst>
            <pc:docMk/>
            <pc:sldMk cId="1907371392" sldId="280"/>
            <ac:grpSpMk id="3839" creationId="{00000000-0000-0000-0000-000000000000}"/>
          </ac:grpSpMkLst>
        </pc:grpChg>
        <pc:grpChg chg="add del mod">
          <ac:chgData name="Sun, Kai" userId="S::kaisun@marshall.usc.edu::bb045802-bd0b-424a-aea5-49db5155bd69" providerId="AD" clId="Web-{776B5EA8-046C-AE86-344B-F6D7B2BACD55}" dt="2021-07-27T15:33:36.071" v="128"/>
          <ac:grpSpMkLst>
            <pc:docMk/>
            <pc:sldMk cId="1907371392" sldId="280"/>
            <ac:grpSpMk id="3842" creationId="{00000000-0000-0000-0000-000000000000}"/>
          </ac:grpSpMkLst>
        </pc:grpChg>
        <pc:grpChg chg="mod">
          <ac:chgData name="Sun, Kai" userId="S::kaisun@marshall.usc.edu::bb045802-bd0b-424a-aea5-49db5155bd69" providerId="AD" clId="Web-{776B5EA8-046C-AE86-344B-F6D7B2BACD55}" dt="2021-07-27T15:33:08.508" v="122" actId="1076"/>
          <ac:grpSpMkLst>
            <pc:docMk/>
            <pc:sldMk cId="1907371392" sldId="280"/>
            <ac:grpSpMk id="3845" creationId="{00000000-0000-0000-0000-000000000000}"/>
          </ac:grpSpMkLst>
        </pc:grpChg>
        <pc:grpChg chg="mod">
          <ac:chgData name="Sun, Kai" userId="S::kaisun@marshall.usc.edu::bb045802-bd0b-424a-aea5-49db5155bd69" providerId="AD" clId="Web-{776B5EA8-046C-AE86-344B-F6D7B2BACD55}" dt="2021-07-27T15:29:42.426" v="100" actId="1076"/>
          <ac:grpSpMkLst>
            <pc:docMk/>
            <pc:sldMk cId="1907371392" sldId="280"/>
            <ac:grpSpMk id="3848" creationId="{00000000-0000-0000-0000-000000000000}"/>
          </ac:grpSpMkLst>
        </pc:grpChg>
        <pc:grpChg chg="mod">
          <ac:chgData name="Sun, Kai" userId="S::kaisun@marshall.usc.edu::bb045802-bd0b-424a-aea5-49db5155bd69" providerId="AD" clId="Web-{776B5EA8-046C-AE86-344B-F6D7B2BACD55}" dt="2021-07-27T15:33:18.133" v="125" actId="1076"/>
          <ac:grpSpMkLst>
            <pc:docMk/>
            <pc:sldMk cId="1907371392" sldId="280"/>
            <ac:grpSpMk id="3851" creationId="{00000000-0000-0000-0000-000000000000}"/>
          </ac:grpSpMkLst>
        </pc:grpChg>
        <pc:grpChg chg="mod">
          <ac:chgData name="Sun, Kai" userId="S::kaisun@marshall.usc.edu::bb045802-bd0b-424a-aea5-49db5155bd69" providerId="AD" clId="Web-{776B5EA8-046C-AE86-344B-F6D7B2BACD55}" dt="2021-07-27T15:34:11.431" v="134" actId="1076"/>
          <ac:grpSpMkLst>
            <pc:docMk/>
            <pc:sldMk cId="1907371392" sldId="280"/>
            <ac:grpSpMk id="3854" creationId="{00000000-0000-0000-0000-000000000000}"/>
          </ac:grpSpMkLst>
        </pc:grpChg>
        <pc:grpChg chg="mod">
          <ac:chgData name="Sun, Kai" userId="S::kaisun@marshall.usc.edu::bb045802-bd0b-424a-aea5-49db5155bd69" providerId="AD" clId="Web-{776B5EA8-046C-AE86-344B-F6D7B2BACD55}" dt="2021-07-27T15:33:11.836" v="123" actId="1076"/>
          <ac:grpSpMkLst>
            <pc:docMk/>
            <pc:sldMk cId="1907371392" sldId="280"/>
            <ac:grpSpMk id="3857" creationId="{00000000-0000-0000-0000-000000000000}"/>
          </ac:grpSpMkLst>
        </pc:grpChg>
      </pc:sldChg>
      <pc:sldChg chg="addSp delSp modSp ord modNotes">
        <pc:chgData name="Sun, Kai" userId="S::kaisun@marshall.usc.edu::bb045802-bd0b-424a-aea5-49db5155bd69" providerId="AD" clId="Web-{776B5EA8-046C-AE86-344B-F6D7B2BACD55}" dt="2021-07-27T19:34:55.029" v="653"/>
        <pc:sldMkLst>
          <pc:docMk/>
          <pc:sldMk cId="1844965768" sldId="281"/>
        </pc:sldMkLst>
        <pc:spChg chg="add del mod">
          <ac:chgData name="Sun, Kai" userId="S::kaisun@marshall.usc.edu::bb045802-bd0b-424a-aea5-49db5155bd69" providerId="AD" clId="Web-{776B5EA8-046C-AE86-344B-F6D7B2BACD55}" dt="2021-07-27T16:44:27.201" v="404"/>
          <ac:spMkLst>
            <pc:docMk/>
            <pc:sldMk cId="1844965768" sldId="281"/>
            <ac:spMk id="6" creationId="{7B96FF13-FA2E-4CA1-8950-73BFE67A4566}"/>
          </ac:spMkLst>
        </pc:spChg>
        <pc:spChg chg="add mod">
          <ac:chgData name="Sun, Kai" userId="S::kaisun@marshall.usc.edu::bb045802-bd0b-424a-aea5-49db5155bd69" providerId="AD" clId="Web-{776B5EA8-046C-AE86-344B-F6D7B2BACD55}" dt="2021-07-27T16:49:02.035" v="428"/>
          <ac:spMkLst>
            <pc:docMk/>
            <pc:sldMk cId="1844965768" sldId="281"/>
            <ac:spMk id="10" creationId="{3D888D0F-7E75-4D19-8756-0A78060CA362}"/>
          </ac:spMkLst>
        </pc:spChg>
        <pc:spChg chg="add mod">
          <ac:chgData name="Sun, Kai" userId="S::kaisun@marshall.usc.edu::bb045802-bd0b-424a-aea5-49db5155bd69" providerId="AD" clId="Web-{776B5EA8-046C-AE86-344B-F6D7B2BACD55}" dt="2021-07-27T16:49:22.410" v="432" actId="1076"/>
          <ac:spMkLst>
            <pc:docMk/>
            <pc:sldMk cId="1844965768" sldId="281"/>
            <ac:spMk id="18" creationId="{F5414969-023E-426B-BD65-DC27EADB4055}"/>
          </ac:spMkLst>
        </pc:spChg>
        <pc:spChg chg="add del">
          <ac:chgData name="Sun, Kai" userId="S::kaisun@marshall.usc.edu::bb045802-bd0b-424a-aea5-49db5155bd69" providerId="AD" clId="Web-{776B5EA8-046C-AE86-344B-F6D7B2BACD55}" dt="2021-07-27T16:49:12.660" v="431"/>
          <ac:spMkLst>
            <pc:docMk/>
            <pc:sldMk cId="1844965768" sldId="281"/>
            <ac:spMk id="19" creationId="{E736ACB2-0325-4117-A470-7F4DB2F15A64}"/>
          </ac:spMkLst>
        </pc:spChg>
        <pc:spChg chg="mod">
          <ac:chgData name="Sun, Kai" userId="S::kaisun@marshall.usc.edu::bb045802-bd0b-424a-aea5-49db5155bd69" providerId="AD" clId="Web-{776B5EA8-046C-AE86-344B-F6D7B2BACD55}" dt="2021-07-27T16:40:40.446" v="343" actId="20577"/>
          <ac:spMkLst>
            <pc:docMk/>
            <pc:sldMk cId="1844965768" sldId="281"/>
            <ac:spMk id="163" creationId="{80E00CA7-F4A2-D74B-9858-A9D90BF36A5F}"/>
          </ac:spMkLst>
        </pc:spChg>
        <pc:spChg chg="mod">
          <ac:chgData name="Sun, Kai" userId="S::kaisun@marshall.usc.edu::bb045802-bd0b-424a-aea5-49db5155bd69" providerId="AD" clId="Web-{776B5EA8-046C-AE86-344B-F6D7B2BACD55}" dt="2021-07-27T16:41:06.915" v="368" actId="20577"/>
          <ac:spMkLst>
            <pc:docMk/>
            <pc:sldMk cId="1844965768" sldId="281"/>
            <ac:spMk id="164" creationId="{5724C93A-FEAA-2A47-B39D-1B6FFBD19015}"/>
          </ac:spMkLst>
        </pc:spChg>
        <pc:spChg chg="del">
          <ac:chgData name="Sun, Kai" userId="S::kaisun@marshall.usc.edu::bb045802-bd0b-424a-aea5-49db5155bd69" providerId="AD" clId="Web-{776B5EA8-046C-AE86-344B-F6D7B2BACD55}" dt="2021-07-27T16:41:16.415" v="371"/>
          <ac:spMkLst>
            <pc:docMk/>
            <pc:sldMk cId="1844965768" sldId="281"/>
            <ac:spMk id="166" creationId="{A6BF8C4A-5069-DC43-A51D-6CD48CA94B3C}"/>
          </ac:spMkLst>
        </pc:spChg>
        <pc:spChg chg="mod">
          <ac:chgData name="Sun, Kai" userId="S::kaisun@marshall.usc.edu::bb045802-bd0b-424a-aea5-49db5155bd69" providerId="AD" clId="Web-{776B5EA8-046C-AE86-344B-F6D7B2BACD55}" dt="2021-07-27T19:01:37.722" v="537" actId="20577"/>
          <ac:spMkLst>
            <pc:docMk/>
            <pc:sldMk cId="1844965768" sldId="281"/>
            <ac:spMk id="4544" creationId="{00000000-0000-0000-0000-000000000000}"/>
          </ac:spMkLst>
        </pc:spChg>
        <pc:spChg chg="del">
          <ac:chgData name="Sun, Kai" userId="S::kaisun@marshall.usc.edu::bb045802-bd0b-424a-aea5-49db5155bd69" providerId="AD" clId="Web-{776B5EA8-046C-AE86-344B-F6D7B2BACD55}" dt="2021-07-27T16:44:23.341" v="403"/>
          <ac:spMkLst>
            <pc:docMk/>
            <pc:sldMk cId="1844965768" sldId="281"/>
            <ac:spMk id="4545" creationId="{00000000-0000-0000-0000-000000000000}"/>
          </ac:spMkLst>
        </pc:spChg>
        <pc:spChg chg="del">
          <ac:chgData name="Sun, Kai" userId="S::kaisun@marshall.usc.edu::bb045802-bd0b-424a-aea5-49db5155bd69" providerId="AD" clId="Web-{776B5EA8-046C-AE86-344B-F6D7B2BACD55}" dt="2021-07-27T16:41:17.868" v="372"/>
          <ac:spMkLst>
            <pc:docMk/>
            <pc:sldMk cId="1844965768" sldId="281"/>
            <ac:spMk id="4703" creationId="{00000000-0000-0000-0000-000000000000}"/>
          </ac:spMkLst>
        </pc:spChg>
        <pc:graphicFrameChg chg="del">
          <ac:chgData name="Sun, Kai" userId="S::kaisun@marshall.usc.edu::bb045802-bd0b-424a-aea5-49db5155bd69" providerId="AD" clId="Web-{776B5EA8-046C-AE86-344B-F6D7B2BACD55}" dt="2021-07-27T16:41:11.899" v="369"/>
          <ac:graphicFrameMkLst>
            <pc:docMk/>
            <pc:sldMk cId="1844965768" sldId="281"/>
            <ac:graphicFrameMk id="2" creationId="{5FF2F55B-C97F-8F41-A072-BA469701D63F}"/>
          </ac:graphicFrameMkLst>
        </pc:graphicFrameChg>
        <pc:graphicFrameChg chg="del">
          <ac:chgData name="Sun, Kai" userId="S::kaisun@marshall.usc.edu::bb045802-bd0b-424a-aea5-49db5155bd69" providerId="AD" clId="Web-{776B5EA8-046C-AE86-344B-F6D7B2BACD55}" dt="2021-07-27T16:41:15.149" v="370"/>
          <ac:graphicFrameMkLst>
            <pc:docMk/>
            <pc:sldMk cId="1844965768" sldId="281"/>
            <ac:graphicFrameMk id="3" creationId="{25DC004E-E3C9-FE4D-943F-EC2725FE4BAB}"/>
          </ac:graphicFrameMkLst>
        </pc:graphicFrameChg>
        <pc:picChg chg="add del mod">
          <ac:chgData name="Sun, Kai" userId="S::kaisun@marshall.usc.edu::bb045802-bd0b-424a-aea5-49db5155bd69" providerId="AD" clId="Web-{776B5EA8-046C-AE86-344B-F6D7B2BACD55}" dt="2021-07-27T16:42:21.010" v="378"/>
          <ac:picMkLst>
            <pc:docMk/>
            <pc:sldMk cId="1844965768" sldId="281"/>
            <ac:picMk id="4" creationId="{41AD6ADE-BB95-44D9-A9B0-EF2BFC26EF57}"/>
          </ac:picMkLst>
        </pc:picChg>
        <pc:picChg chg="add mod">
          <ac:chgData name="Sun, Kai" userId="S::kaisun@marshall.usc.edu::bb045802-bd0b-424a-aea5-49db5155bd69" providerId="AD" clId="Web-{776B5EA8-046C-AE86-344B-F6D7B2BACD55}" dt="2021-07-27T16:46:06.547" v="410" actId="1076"/>
          <ac:picMkLst>
            <pc:docMk/>
            <pc:sldMk cId="1844965768" sldId="281"/>
            <ac:picMk id="7" creationId="{7619B049-F432-4516-BEAF-80983B5F9933}"/>
          </ac:picMkLst>
        </pc:picChg>
        <pc:picChg chg="add del mod">
          <ac:chgData name="Sun, Kai" userId="S::kaisun@marshall.usc.edu::bb045802-bd0b-424a-aea5-49db5155bd69" providerId="AD" clId="Web-{776B5EA8-046C-AE86-344B-F6D7B2BACD55}" dt="2021-07-27T16:46:53.626" v="415"/>
          <ac:picMkLst>
            <pc:docMk/>
            <pc:sldMk cId="1844965768" sldId="281"/>
            <ac:picMk id="8" creationId="{C506A4BB-714F-4950-BDE4-5D97E90F2513}"/>
          </ac:picMkLst>
        </pc:picChg>
        <pc:picChg chg="add mod">
          <ac:chgData name="Sun, Kai" userId="S::kaisun@marshall.usc.edu::bb045802-bd0b-424a-aea5-49db5155bd69" providerId="AD" clId="Web-{776B5EA8-046C-AE86-344B-F6D7B2BACD55}" dt="2021-07-27T16:48:03.752" v="419" actId="14100"/>
          <ac:picMkLst>
            <pc:docMk/>
            <pc:sldMk cId="1844965768" sldId="281"/>
            <ac:picMk id="9" creationId="{1E15C70A-B495-4D19-8A3F-C74E7ED19A2D}"/>
          </ac:picMkLst>
        </pc:picChg>
        <pc:cxnChg chg="del">
          <ac:chgData name="Sun, Kai" userId="S::kaisun@marshall.usc.edu::bb045802-bd0b-424a-aea5-49db5155bd69" providerId="AD" clId="Web-{776B5EA8-046C-AE86-344B-F6D7B2BACD55}" dt="2021-07-27T16:41:19.196" v="373"/>
          <ac:cxnSpMkLst>
            <pc:docMk/>
            <pc:sldMk cId="1844965768" sldId="281"/>
            <ac:cxnSpMk id="4704" creationId="{00000000-0000-0000-0000-000000000000}"/>
          </ac:cxnSpMkLst>
        </pc:cxnChg>
      </pc:sldChg>
      <pc:sldChg chg="add replId">
        <pc:chgData name="Sun, Kai" userId="S::kaisun@marshall.usc.edu::bb045802-bd0b-424a-aea5-49db5155bd69" providerId="AD" clId="Web-{776B5EA8-046C-AE86-344B-F6D7B2BACD55}" dt="2021-07-27T10:12:43.205" v="0"/>
        <pc:sldMkLst>
          <pc:docMk/>
          <pc:sldMk cId="1947937046" sldId="283"/>
        </pc:sldMkLst>
      </pc:sldChg>
      <pc:sldChg chg="addSp delSp modSp add ord replId modNotes">
        <pc:chgData name="Sun, Kai" userId="S::kaisun@marshall.usc.edu::bb045802-bd0b-424a-aea5-49db5155bd69" providerId="AD" clId="Web-{776B5EA8-046C-AE86-344B-F6D7B2BACD55}" dt="2021-07-27T19:34:29.637" v="651"/>
        <pc:sldMkLst>
          <pc:docMk/>
          <pc:sldMk cId="3527060269" sldId="285"/>
        </pc:sldMkLst>
        <pc:spChg chg="mod">
          <ac:chgData name="Sun, Kai" userId="S::kaisun@marshall.usc.edu::bb045802-bd0b-424a-aea5-49db5155bd69" providerId="AD" clId="Web-{776B5EA8-046C-AE86-344B-F6D7B2BACD55}" dt="2021-07-27T19:23:48.788" v="646" actId="20577"/>
          <ac:spMkLst>
            <pc:docMk/>
            <pc:sldMk cId="3527060269" sldId="285"/>
            <ac:spMk id="6" creationId="{9C9E65F5-4944-4146-84DE-3B295EFF01CC}"/>
          </ac:spMkLst>
        </pc:spChg>
        <pc:spChg chg="mod">
          <ac:chgData name="Sun, Kai" userId="S::kaisun@marshall.usc.edu::bb045802-bd0b-424a-aea5-49db5155bd69" providerId="AD" clId="Web-{776B5EA8-046C-AE86-344B-F6D7B2BACD55}" dt="2021-07-27T15:58:12.959" v="296" actId="20577"/>
          <ac:spMkLst>
            <pc:docMk/>
            <pc:sldMk cId="3527060269" sldId="285"/>
            <ac:spMk id="3784" creationId="{00000000-0000-0000-0000-000000000000}"/>
          </ac:spMkLst>
        </pc:spChg>
        <pc:spChg chg="del">
          <ac:chgData name="Sun, Kai" userId="S::kaisun@marshall.usc.edu::bb045802-bd0b-424a-aea5-49db5155bd69" providerId="AD" clId="Web-{776B5EA8-046C-AE86-344B-F6D7B2BACD55}" dt="2021-07-27T15:41:40.174" v="242"/>
          <ac:spMkLst>
            <pc:docMk/>
            <pc:sldMk cId="3527060269" sldId="285"/>
            <ac:spMk id="3785" creationId="{00000000-0000-0000-0000-000000000000}"/>
          </ac:spMkLst>
        </pc:spChg>
        <pc:picChg chg="add del mod">
          <ac:chgData name="Sun, Kai" userId="S::kaisun@marshall.usc.edu::bb045802-bd0b-424a-aea5-49db5155bd69" providerId="AD" clId="Web-{776B5EA8-046C-AE86-344B-F6D7B2BACD55}" dt="2021-07-27T15:49:24.589" v="246"/>
          <ac:picMkLst>
            <pc:docMk/>
            <pc:sldMk cId="3527060269" sldId="285"/>
            <ac:picMk id="2" creationId="{70F9998D-648B-4CDE-86A7-B967335B4179}"/>
          </ac:picMkLst>
        </pc:picChg>
        <pc:picChg chg="add del mod">
          <ac:chgData name="Sun, Kai" userId="S::kaisun@marshall.usc.edu::bb045802-bd0b-424a-aea5-49db5155bd69" providerId="AD" clId="Web-{776B5EA8-046C-AE86-344B-F6D7B2BACD55}" dt="2021-07-27T15:53:08.234" v="253"/>
          <ac:picMkLst>
            <pc:docMk/>
            <pc:sldMk cId="3527060269" sldId="285"/>
            <ac:picMk id="3" creationId="{A4F190C3-5504-4D18-86B3-64C523311B72}"/>
          </ac:picMkLst>
        </pc:picChg>
        <pc:picChg chg="add del mod">
          <ac:chgData name="Sun, Kai" userId="S::kaisun@marshall.usc.edu::bb045802-bd0b-424a-aea5-49db5155bd69" providerId="AD" clId="Web-{776B5EA8-046C-AE86-344B-F6D7B2BACD55}" dt="2021-07-27T15:54:52.283" v="259"/>
          <ac:picMkLst>
            <pc:docMk/>
            <pc:sldMk cId="3527060269" sldId="285"/>
            <ac:picMk id="4" creationId="{4C607499-20F9-4634-B38D-221704461354}"/>
          </ac:picMkLst>
        </pc:picChg>
        <pc:picChg chg="del">
          <ac:chgData name="Sun, Kai" userId="S::kaisun@marshall.usc.edu::bb045802-bd0b-424a-aea5-49db5155bd69" providerId="AD" clId="Web-{776B5EA8-046C-AE86-344B-F6D7B2BACD55}" dt="2021-07-27T15:41:28.705" v="240"/>
          <ac:picMkLst>
            <pc:docMk/>
            <pc:sldMk cId="3527060269" sldId="285"/>
            <ac:picMk id="5" creationId="{BB2B8D22-C331-4734-82ED-6D5213F5F57F}"/>
          </ac:picMkLst>
        </pc:picChg>
        <pc:picChg chg="add mod">
          <ac:chgData name="Sun, Kai" userId="S::kaisun@marshall.usc.edu::bb045802-bd0b-424a-aea5-49db5155bd69" providerId="AD" clId="Web-{776B5EA8-046C-AE86-344B-F6D7B2BACD55}" dt="2021-07-27T19:16:48.576" v="628" actId="14100"/>
          <ac:picMkLst>
            <pc:docMk/>
            <pc:sldMk cId="3527060269" sldId="285"/>
            <ac:picMk id="7" creationId="{09F1E56A-49FD-4D6C-BFBA-8678D983A740}"/>
          </ac:picMkLst>
        </pc:picChg>
      </pc:sldChg>
      <pc:sldChg chg="new del">
        <pc:chgData name="Sun, Kai" userId="S::kaisun@marshall.usc.edu::bb045802-bd0b-424a-aea5-49db5155bd69" providerId="AD" clId="Web-{776B5EA8-046C-AE86-344B-F6D7B2BACD55}" dt="2021-07-27T15:59:08.851" v="303"/>
        <pc:sldMkLst>
          <pc:docMk/>
          <pc:sldMk cId="3153588997" sldId="286"/>
        </pc:sldMkLst>
      </pc:sldChg>
      <pc:sldChg chg="addSp delSp modSp add replId modNotes">
        <pc:chgData name="Sun, Kai" userId="S::kaisun@marshall.usc.edu::bb045802-bd0b-424a-aea5-49db5155bd69" providerId="AD" clId="Web-{776B5EA8-046C-AE86-344B-F6D7B2BACD55}" dt="2021-07-27T19:34:31.434" v="652"/>
        <pc:sldMkLst>
          <pc:docMk/>
          <pc:sldMk cId="4196076016" sldId="286"/>
        </pc:sldMkLst>
        <pc:spChg chg="add mod">
          <ac:chgData name="Sun, Kai" userId="S::kaisun@marshall.usc.edu::bb045802-bd0b-424a-aea5-49db5155bd69" providerId="AD" clId="Web-{776B5EA8-046C-AE86-344B-F6D7B2BACD55}" dt="2021-07-27T19:23:56.163" v="647" actId="20577"/>
          <ac:spMkLst>
            <pc:docMk/>
            <pc:sldMk cId="4196076016" sldId="286"/>
            <ac:spMk id="3" creationId="{C5A96FC1-9478-4C6C-8724-14F62CA29FC8}"/>
          </ac:spMkLst>
        </pc:spChg>
        <pc:spChg chg="del mod">
          <ac:chgData name="Sun, Kai" userId="S::kaisun@marshall.usc.edu::bb045802-bd0b-424a-aea5-49db5155bd69" providerId="AD" clId="Web-{776B5EA8-046C-AE86-344B-F6D7B2BACD55}" dt="2021-07-27T19:23:17.208" v="640"/>
          <ac:spMkLst>
            <pc:docMk/>
            <pc:sldMk cId="4196076016" sldId="286"/>
            <ac:spMk id="6" creationId="{9C9E65F5-4944-4146-84DE-3B295EFF01CC}"/>
          </ac:spMkLst>
        </pc:spChg>
        <pc:picChg chg="add mod">
          <ac:chgData name="Sun, Kai" userId="S::kaisun@marshall.usc.edu::bb045802-bd0b-424a-aea5-49db5155bd69" providerId="AD" clId="Web-{776B5EA8-046C-AE86-344B-F6D7B2BACD55}" dt="2021-07-27T16:00:37.337" v="311" actId="1076"/>
          <ac:picMkLst>
            <pc:docMk/>
            <pc:sldMk cId="4196076016" sldId="286"/>
            <ac:picMk id="2" creationId="{DAA38329-BCD9-429B-AA32-57ED4D20F2AD}"/>
          </ac:picMkLst>
        </pc:picChg>
        <pc:picChg chg="del">
          <ac:chgData name="Sun, Kai" userId="S::kaisun@marshall.usc.edu::bb045802-bd0b-424a-aea5-49db5155bd69" providerId="AD" clId="Web-{776B5EA8-046C-AE86-344B-F6D7B2BACD55}" dt="2021-07-27T15:59:30.586" v="305"/>
          <ac:picMkLst>
            <pc:docMk/>
            <pc:sldMk cId="4196076016" sldId="286"/>
            <ac:picMk id="7" creationId="{09F1E56A-49FD-4D6C-BFBA-8678D983A740}"/>
          </ac:picMkLst>
        </pc:picChg>
      </pc:sldChg>
      <pc:sldChg chg="delSp add del replId">
        <pc:chgData name="Sun, Kai" userId="S::kaisun@marshall.usc.edu::bb045802-bd0b-424a-aea5-49db5155bd69" providerId="AD" clId="Web-{776B5EA8-046C-AE86-344B-F6D7B2BACD55}" dt="2021-07-27T19:11:34.715" v="538"/>
        <pc:sldMkLst>
          <pc:docMk/>
          <pc:sldMk cId="1055046067" sldId="290"/>
        </pc:sldMkLst>
        <pc:picChg chg="del">
          <ac:chgData name="Sun, Kai" userId="S::kaisun@marshall.usc.edu::bb045802-bd0b-424a-aea5-49db5155bd69" providerId="AD" clId="Web-{776B5EA8-046C-AE86-344B-F6D7B2BACD55}" dt="2021-07-27T16:39:45.538" v="313"/>
          <ac:picMkLst>
            <pc:docMk/>
            <pc:sldMk cId="1055046067" sldId="290"/>
            <ac:picMk id="2" creationId="{DAA38329-BCD9-429B-AA32-57ED4D20F2AD}"/>
          </ac:picMkLst>
        </pc:picChg>
      </pc:sldChg>
      <pc:sldChg chg="add replId">
        <pc:chgData name="Sun, Kai" userId="S::kaisun@marshall.usc.edu::bb045802-bd0b-424a-aea5-49db5155bd69" providerId="AD" clId="Web-{776B5EA8-046C-AE86-344B-F6D7B2BACD55}" dt="2021-07-27T16:40:03.257" v="314"/>
        <pc:sldMkLst>
          <pc:docMk/>
          <pc:sldMk cId="3778452179" sldId="291"/>
        </pc:sldMkLst>
      </pc:sldChg>
    </pc:docChg>
  </pc:docChgLst>
  <pc:docChgLst>
    <pc:chgData name="Sun, Kai" userId="S::kaisun@marshall.usc.edu::bb045802-bd0b-424a-aea5-49db5155bd69" providerId="AD" clId="Web-{BF1CAC98-674B-5806-1EBA-CACE3CE4D235}"/>
    <pc:docChg chg="modSld">
      <pc:chgData name="Sun, Kai" userId="S::kaisun@marshall.usc.edu::bb045802-bd0b-424a-aea5-49db5155bd69" providerId="AD" clId="Web-{BF1CAC98-674B-5806-1EBA-CACE3CE4D235}" dt="2021-07-28T02:03:01.166" v="39" actId="20577"/>
      <pc:docMkLst>
        <pc:docMk/>
      </pc:docMkLst>
      <pc:sldChg chg="addSp modSp">
        <pc:chgData name="Sun, Kai" userId="S::kaisun@marshall.usc.edu::bb045802-bd0b-424a-aea5-49db5155bd69" providerId="AD" clId="Web-{BF1CAC98-674B-5806-1EBA-CACE3CE4D235}" dt="2021-07-28T02:00:35.851" v="35" actId="20577"/>
        <pc:sldMkLst>
          <pc:docMk/>
          <pc:sldMk cId="1844965768" sldId="281"/>
        </pc:sldMkLst>
        <pc:spChg chg="add mod">
          <ac:chgData name="Sun, Kai" userId="S::kaisun@marshall.usc.edu::bb045802-bd0b-424a-aea5-49db5155bd69" providerId="AD" clId="Web-{BF1CAC98-674B-5806-1EBA-CACE3CE4D235}" dt="2021-07-28T02:00:35.851" v="35" actId="20577"/>
          <ac:spMkLst>
            <pc:docMk/>
            <pc:sldMk cId="1844965768" sldId="281"/>
            <ac:spMk id="2" creationId="{F19BFA6E-1BD0-4A1F-BEDB-6F3D5F509221}"/>
          </ac:spMkLst>
        </pc:spChg>
      </pc:sldChg>
      <pc:sldChg chg="modSp">
        <pc:chgData name="Sun, Kai" userId="S::kaisun@marshall.usc.edu::bb045802-bd0b-424a-aea5-49db5155bd69" providerId="AD" clId="Web-{BF1CAC98-674B-5806-1EBA-CACE3CE4D235}" dt="2021-07-28T02:01:53.852" v="36" actId="20577"/>
        <pc:sldMkLst>
          <pc:docMk/>
          <pc:sldMk cId="459401290" sldId="282"/>
        </pc:sldMkLst>
        <pc:spChg chg="mod">
          <ac:chgData name="Sun, Kai" userId="S::kaisun@marshall.usc.edu::bb045802-bd0b-424a-aea5-49db5155bd69" providerId="AD" clId="Web-{BF1CAC98-674B-5806-1EBA-CACE3CE4D235}" dt="2021-07-28T02:01:53.852" v="36" actId="20577"/>
          <ac:spMkLst>
            <pc:docMk/>
            <pc:sldMk cId="459401290" sldId="282"/>
            <ac:spMk id="4544" creationId="{00000000-0000-0000-0000-000000000000}"/>
          </ac:spMkLst>
        </pc:spChg>
      </pc:sldChg>
      <pc:sldChg chg="modSp">
        <pc:chgData name="Sun, Kai" userId="S::kaisun@marshall.usc.edu::bb045802-bd0b-424a-aea5-49db5155bd69" providerId="AD" clId="Web-{BF1CAC98-674B-5806-1EBA-CACE3CE4D235}" dt="2021-07-28T02:02:48.119" v="37" actId="20577"/>
        <pc:sldMkLst>
          <pc:docMk/>
          <pc:sldMk cId="2241437108" sldId="284"/>
        </pc:sldMkLst>
        <pc:spChg chg="mod">
          <ac:chgData name="Sun, Kai" userId="S::kaisun@marshall.usc.edu::bb045802-bd0b-424a-aea5-49db5155bd69" providerId="AD" clId="Web-{BF1CAC98-674B-5806-1EBA-CACE3CE4D235}" dt="2021-07-28T02:02:48.119" v="37" actId="20577"/>
          <ac:spMkLst>
            <pc:docMk/>
            <pc:sldMk cId="2241437108" sldId="284"/>
            <ac:spMk id="4544" creationId="{00000000-0000-0000-0000-000000000000}"/>
          </ac:spMkLst>
        </pc:spChg>
      </pc:sldChg>
      <pc:sldChg chg="modSp">
        <pc:chgData name="Sun, Kai" userId="S::kaisun@marshall.usc.edu::bb045802-bd0b-424a-aea5-49db5155bd69" providerId="AD" clId="Web-{BF1CAC98-674B-5806-1EBA-CACE3CE4D235}" dt="2021-07-28T01:57:56.504" v="27" actId="20577"/>
        <pc:sldMkLst>
          <pc:docMk/>
          <pc:sldMk cId="3527060269" sldId="285"/>
        </pc:sldMkLst>
        <pc:spChg chg="mod">
          <ac:chgData name="Sun, Kai" userId="S::kaisun@marshall.usc.edu::bb045802-bd0b-424a-aea5-49db5155bd69" providerId="AD" clId="Web-{BF1CAC98-674B-5806-1EBA-CACE3CE4D235}" dt="2021-07-28T01:57:56.504" v="27" actId="20577"/>
          <ac:spMkLst>
            <pc:docMk/>
            <pc:sldMk cId="3527060269" sldId="285"/>
            <ac:spMk id="6" creationId="{9C9E65F5-4944-4146-84DE-3B295EFF01CC}"/>
          </ac:spMkLst>
        </pc:spChg>
      </pc:sldChg>
      <pc:sldChg chg="modSp">
        <pc:chgData name="Sun, Kai" userId="S::kaisun@marshall.usc.edu::bb045802-bd0b-424a-aea5-49db5155bd69" providerId="AD" clId="Web-{BF1CAC98-674B-5806-1EBA-CACE3CE4D235}" dt="2021-07-28T01:58:20.427" v="33" actId="20577"/>
        <pc:sldMkLst>
          <pc:docMk/>
          <pc:sldMk cId="4196076016" sldId="286"/>
        </pc:sldMkLst>
        <pc:spChg chg="mod">
          <ac:chgData name="Sun, Kai" userId="S::kaisun@marshall.usc.edu::bb045802-bd0b-424a-aea5-49db5155bd69" providerId="AD" clId="Web-{BF1CAC98-674B-5806-1EBA-CACE3CE4D235}" dt="2021-07-28T01:58:20.427" v="33" actId="20577"/>
          <ac:spMkLst>
            <pc:docMk/>
            <pc:sldMk cId="4196076016" sldId="286"/>
            <ac:spMk id="3" creationId="{C5A96FC1-9478-4C6C-8724-14F62CA29FC8}"/>
          </ac:spMkLst>
        </pc:spChg>
      </pc:sldChg>
      <pc:sldChg chg="modSp">
        <pc:chgData name="Sun, Kai" userId="S::kaisun@marshall.usc.edu::bb045802-bd0b-424a-aea5-49db5155bd69" providerId="AD" clId="Web-{BF1CAC98-674B-5806-1EBA-CACE3CE4D235}" dt="2021-07-28T02:03:01.166" v="39" actId="20577"/>
        <pc:sldMkLst>
          <pc:docMk/>
          <pc:sldMk cId="3095388417" sldId="287"/>
        </pc:sldMkLst>
        <pc:spChg chg="mod">
          <ac:chgData name="Sun, Kai" userId="S::kaisun@marshall.usc.edu::bb045802-bd0b-424a-aea5-49db5155bd69" providerId="AD" clId="Web-{BF1CAC98-674B-5806-1EBA-CACE3CE4D235}" dt="2021-07-28T02:03:01.166" v="39" actId="20577"/>
          <ac:spMkLst>
            <pc:docMk/>
            <pc:sldMk cId="3095388417" sldId="287"/>
            <ac:spMk id="4544" creationId="{00000000-0000-0000-0000-000000000000}"/>
          </ac:spMkLst>
        </pc:spChg>
      </pc:sldChg>
    </pc:docChg>
  </pc:docChgLst>
  <pc:docChgLst>
    <pc:chgData name="Yang, Yiqi" userId="S::yiqiyang@marshall.usc.edu::ada65328-e3d7-4011-9296-92ee6eee9fe8" providerId="AD" clId="Web-{5CBCD4FF-6EB7-A25E-FBE6-BF35414E95AF}"/>
    <pc:docChg chg="addSld modSld">
      <pc:chgData name="Yang, Yiqi" userId="S::yiqiyang@marshall.usc.edu::ada65328-e3d7-4011-9296-92ee6eee9fe8" providerId="AD" clId="Web-{5CBCD4FF-6EB7-A25E-FBE6-BF35414E95AF}" dt="2021-07-28T01:47:52.113" v="2651"/>
      <pc:docMkLst>
        <pc:docMk/>
      </pc:docMkLst>
      <pc:sldChg chg="modNotes">
        <pc:chgData name="Yang, Yiqi" userId="S::yiqiyang@marshall.usc.edu::ada65328-e3d7-4011-9296-92ee6eee9fe8" providerId="AD" clId="Web-{5CBCD4FF-6EB7-A25E-FBE6-BF35414E95AF}" dt="2021-07-28T01:47:52.113" v="2651"/>
        <pc:sldMkLst>
          <pc:docMk/>
          <pc:sldMk cId="7245885" sldId="260"/>
        </pc:sldMkLst>
      </pc:sldChg>
      <pc:sldChg chg="addSp delSp modSp add replId modNotes">
        <pc:chgData name="Yang, Yiqi" userId="S::yiqiyang@marshall.usc.edu::ada65328-e3d7-4011-9296-92ee6eee9fe8" providerId="AD" clId="Web-{5CBCD4FF-6EB7-A25E-FBE6-BF35414E95AF}" dt="2021-07-28T00:43:32.731" v="1194"/>
        <pc:sldMkLst>
          <pc:docMk/>
          <pc:sldMk cId="523440691" sldId="296"/>
        </pc:sldMkLst>
        <pc:spChg chg="mod">
          <ac:chgData name="Yang, Yiqi" userId="S::yiqiyang@marshall.usc.edu::ada65328-e3d7-4011-9296-92ee6eee9fe8" providerId="AD" clId="Web-{5CBCD4FF-6EB7-A25E-FBE6-BF35414E95AF}" dt="2021-07-27T23:17:41.031" v="10" actId="20577"/>
          <ac:spMkLst>
            <pc:docMk/>
            <pc:sldMk cId="523440691" sldId="296"/>
            <ac:spMk id="2" creationId="{54EF58C5-01C7-4DEC-BA14-BE7CDC9FA107}"/>
          </ac:spMkLst>
        </pc:spChg>
        <pc:spChg chg="add mod">
          <ac:chgData name="Yang, Yiqi" userId="S::yiqiyang@marshall.usc.edu::ada65328-e3d7-4011-9296-92ee6eee9fe8" providerId="AD" clId="Web-{5CBCD4FF-6EB7-A25E-FBE6-BF35414E95AF}" dt="2021-07-27T23:20:17.098" v="34" actId="20577"/>
          <ac:spMkLst>
            <pc:docMk/>
            <pc:sldMk cId="523440691" sldId="296"/>
            <ac:spMk id="3" creationId="{06C07527-7E44-4359-9922-4C6001AA6DB6}"/>
          </ac:spMkLst>
        </pc:spChg>
        <pc:spChg chg="add mod">
          <ac:chgData name="Yang, Yiqi" userId="S::yiqiyang@marshall.usc.edu::ada65328-e3d7-4011-9296-92ee6eee9fe8" providerId="AD" clId="Web-{5CBCD4FF-6EB7-A25E-FBE6-BF35414E95AF}" dt="2021-07-27T23:25:55.485" v="84" actId="1076"/>
          <ac:spMkLst>
            <pc:docMk/>
            <pc:sldMk cId="523440691" sldId="296"/>
            <ac:spMk id="5" creationId="{30070D18-6715-4493-8743-A46376B21029}"/>
          </ac:spMkLst>
        </pc:spChg>
        <pc:spChg chg="add mod">
          <ac:chgData name="Yang, Yiqi" userId="S::yiqiyang@marshall.usc.edu::ada65328-e3d7-4011-9296-92ee6eee9fe8" providerId="AD" clId="Web-{5CBCD4FF-6EB7-A25E-FBE6-BF35414E95AF}" dt="2021-07-27T23:21:53.085" v="53" actId="14100"/>
          <ac:spMkLst>
            <pc:docMk/>
            <pc:sldMk cId="523440691" sldId="296"/>
            <ac:spMk id="8" creationId="{A78A264C-905A-4B39-AEB2-6ACA446421C5}"/>
          </ac:spMkLst>
        </pc:spChg>
        <pc:spChg chg="add mod">
          <ac:chgData name="Yang, Yiqi" userId="S::yiqiyang@marshall.usc.edu::ada65328-e3d7-4011-9296-92ee6eee9fe8" providerId="AD" clId="Web-{5CBCD4FF-6EB7-A25E-FBE6-BF35414E95AF}" dt="2021-07-27T23:22:26.430" v="61" actId="1076"/>
          <ac:spMkLst>
            <pc:docMk/>
            <pc:sldMk cId="523440691" sldId="296"/>
            <ac:spMk id="9" creationId="{7B7E1F54-2F0B-4630-9D62-CDE9FCBC793D}"/>
          </ac:spMkLst>
        </pc:spChg>
        <pc:spChg chg="add mod">
          <ac:chgData name="Yang, Yiqi" userId="S::yiqiyang@marshall.usc.edu::ada65328-e3d7-4011-9296-92ee6eee9fe8" providerId="AD" clId="Web-{5CBCD4FF-6EB7-A25E-FBE6-BF35414E95AF}" dt="2021-07-27T23:23:02.916" v="71" actId="1076"/>
          <ac:spMkLst>
            <pc:docMk/>
            <pc:sldMk cId="523440691" sldId="296"/>
            <ac:spMk id="10" creationId="{E426FC99-8084-4A77-BCFD-4EEF0DB43F06}"/>
          </ac:spMkLst>
        </pc:spChg>
        <pc:picChg chg="del">
          <ac:chgData name="Yang, Yiqi" userId="S::yiqiyang@marshall.usc.edu::ada65328-e3d7-4011-9296-92ee6eee9fe8" providerId="AD" clId="Web-{5CBCD4FF-6EB7-A25E-FBE6-BF35414E95AF}" dt="2021-07-27T23:17:15.499" v="4"/>
          <ac:picMkLst>
            <pc:docMk/>
            <pc:sldMk cId="523440691" sldId="296"/>
            <ac:picMk id="4" creationId="{42593F30-69F7-4BD4-8238-7A940D968CAA}"/>
          </ac:picMkLst>
        </pc:picChg>
        <pc:picChg chg="add del mod">
          <ac:chgData name="Yang, Yiqi" userId="S::yiqiyang@marshall.usc.edu::ada65328-e3d7-4011-9296-92ee6eee9fe8" providerId="AD" clId="Web-{5CBCD4FF-6EB7-A25E-FBE6-BF35414E95AF}" dt="2021-07-27T23:24:21.732" v="73"/>
          <ac:picMkLst>
            <pc:docMk/>
            <pc:sldMk cId="523440691" sldId="296"/>
            <ac:picMk id="6" creationId="{293951FC-2EF6-442E-B9EC-78B6F02E11DE}"/>
          </ac:picMkLst>
        </pc:picChg>
        <pc:picChg chg="add del mod">
          <ac:chgData name="Yang, Yiqi" userId="S::yiqiyang@marshall.usc.edu::ada65328-e3d7-4011-9296-92ee6eee9fe8" providerId="AD" clId="Web-{5CBCD4FF-6EB7-A25E-FBE6-BF35414E95AF}" dt="2021-07-27T23:21:31.444" v="44"/>
          <ac:picMkLst>
            <pc:docMk/>
            <pc:sldMk cId="523440691" sldId="296"/>
            <ac:picMk id="7" creationId="{229819C0-728F-408B-9421-86D4363D59B1}"/>
          </ac:picMkLst>
        </pc:picChg>
        <pc:picChg chg="add mod">
          <ac:chgData name="Yang, Yiqi" userId="S::yiqiyang@marshall.usc.edu::ada65328-e3d7-4011-9296-92ee6eee9fe8" providerId="AD" clId="Web-{5CBCD4FF-6EB7-A25E-FBE6-BF35414E95AF}" dt="2021-07-27T23:24:32.858" v="76" actId="14100"/>
          <ac:picMkLst>
            <pc:docMk/>
            <pc:sldMk cId="523440691" sldId="296"/>
            <ac:picMk id="11" creationId="{2A9C2298-69C7-4AB2-826B-B369632273B0}"/>
          </ac:picMkLst>
        </pc:picChg>
        <pc:picChg chg="add mod">
          <ac:chgData name="Yang, Yiqi" userId="S::yiqiyang@marshall.usc.edu::ada65328-e3d7-4011-9296-92ee6eee9fe8" providerId="AD" clId="Web-{5CBCD4FF-6EB7-A25E-FBE6-BF35414E95AF}" dt="2021-07-27T23:26:01.626" v="85" actId="1076"/>
          <ac:picMkLst>
            <pc:docMk/>
            <pc:sldMk cId="523440691" sldId="296"/>
            <ac:picMk id="12" creationId="{484F1E1B-1E19-4F32-83CF-D462282AD7F4}"/>
          </ac:picMkLst>
        </pc:picChg>
      </pc:sldChg>
      <pc:sldChg chg="addSp delSp modSp add replId modNotes">
        <pc:chgData name="Yang, Yiqi" userId="S::yiqiyang@marshall.usc.edu::ada65328-e3d7-4011-9296-92ee6eee9fe8" providerId="AD" clId="Web-{5CBCD4FF-6EB7-A25E-FBE6-BF35414E95AF}" dt="2021-07-28T00:46:18.704" v="1318"/>
        <pc:sldMkLst>
          <pc:docMk/>
          <pc:sldMk cId="3460711103" sldId="297"/>
        </pc:sldMkLst>
        <pc:spChg chg="mod">
          <ac:chgData name="Yang, Yiqi" userId="S::yiqiyang@marshall.usc.edu::ada65328-e3d7-4011-9296-92ee6eee9fe8" providerId="AD" clId="Web-{5CBCD4FF-6EB7-A25E-FBE6-BF35414E95AF}" dt="2021-07-27T23:42:22.568" v="267" actId="20577"/>
          <ac:spMkLst>
            <pc:docMk/>
            <pc:sldMk cId="3460711103" sldId="297"/>
            <ac:spMk id="3" creationId="{06C07527-7E44-4359-9922-4C6001AA6DB6}"/>
          </ac:spMkLst>
        </pc:spChg>
        <pc:spChg chg="del">
          <ac:chgData name="Yang, Yiqi" userId="S::yiqiyang@marshall.usc.edu::ada65328-e3d7-4011-9296-92ee6eee9fe8" providerId="AD" clId="Web-{5CBCD4FF-6EB7-A25E-FBE6-BF35414E95AF}" dt="2021-07-27T23:26:42.361" v="93"/>
          <ac:spMkLst>
            <pc:docMk/>
            <pc:sldMk cId="3460711103" sldId="297"/>
            <ac:spMk id="5" creationId="{30070D18-6715-4493-8743-A46376B21029}"/>
          </ac:spMkLst>
        </pc:spChg>
        <pc:spChg chg="add del mod">
          <ac:chgData name="Yang, Yiqi" userId="S::yiqiyang@marshall.usc.edu::ada65328-e3d7-4011-9296-92ee6eee9fe8" providerId="AD" clId="Web-{5CBCD4FF-6EB7-A25E-FBE6-BF35414E95AF}" dt="2021-07-27T23:32:28.764" v="104"/>
          <ac:spMkLst>
            <pc:docMk/>
            <pc:sldMk cId="3460711103" sldId="297"/>
            <ac:spMk id="6" creationId="{0B3E7837-18C0-4B0E-ABC4-6788A341D1CF}"/>
          </ac:spMkLst>
        </pc:spChg>
        <pc:spChg chg="add mod">
          <ac:chgData name="Yang, Yiqi" userId="S::yiqiyang@marshall.usc.edu::ada65328-e3d7-4011-9296-92ee6eee9fe8" providerId="AD" clId="Web-{5CBCD4FF-6EB7-A25E-FBE6-BF35414E95AF}" dt="2021-07-27T23:39:32.313" v="211" actId="20577"/>
          <ac:spMkLst>
            <pc:docMk/>
            <pc:sldMk cId="3460711103" sldId="297"/>
            <ac:spMk id="7" creationId="{C1669E93-ABEC-40DE-BECC-BC481511D585}"/>
          </ac:spMkLst>
        </pc:spChg>
        <pc:spChg chg="del">
          <ac:chgData name="Yang, Yiqi" userId="S::yiqiyang@marshall.usc.edu::ada65328-e3d7-4011-9296-92ee6eee9fe8" providerId="AD" clId="Web-{5CBCD4FF-6EB7-A25E-FBE6-BF35414E95AF}" dt="2021-07-27T23:26:36.002" v="90"/>
          <ac:spMkLst>
            <pc:docMk/>
            <pc:sldMk cId="3460711103" sldId="297"/>
            <ac:spMk id="8" creationId="{A78A264C-905A-4B39-AEB2-6ACA446421C5}"/>
          </ac:spMkLst>
        </pc:spChg>
        <pc:spChg chg="del mod">
          <ac:chgData name="Yang, Yiqi" userId="S::yiqiyang@marshall.usc.edu::ada65328-e3d7-4011-9296-92ee6eee9fe8" providerId="AD" clId="Web-{5CBCD4FF-6EB7-A25E-FBE6-BF35414E95AF}" dt="2021-07-27T23:26:33.861" v="89"/>
          <ac:spMkLst>
            <pc:docMk/>
            <pc:sldMk cId="3460711103" sldId="297"/>
            <ac:spMk id="9" creationId="{7B7E1F54-2F0B-4630-9D62-CDE9FCBC793D}"/>
          </ac:spMkLst>
        </pc:spChg>
        <pc:spChg chg="del">
          <ac:chgData name="Yang, Yiqi" userId="S::yiqiyang@marshall.usc.edu::ada65328-e3d7-4011-9296-92ee6eee9fe8" providerId="AD" clId="Web-{5CBCD4FF-6EB7-A25E-FBE6-BF35414E95AF}" dt="2021-07-27T23:26:37.611" v="91"/>
          <ac:spMkLst>
            <pc:docMk/>
            <pc:sldMk cId="3460711103" sldId="297"/>
            <ac:spMk id="10" creationId="{E426FC99-8084-4A77-BCFD-4EEF0DB43F06}"/>
          </ac:spMkLst>
        </pc:spChg>
        <pc:spChg chg="add mod">
          <ac:chgData name="Yang, Yiqi" userId="S::yiqiyang@marshall.usc.edu::ada65328-e3d7-4011-9296-92ee6eee9fe8" providerId="AD" clId="Web-{5CBCD4FF-6EB7-A25E-FBE6-BF35414E95AF}" dt="2021-07-27T23:39:38.454" v="212" actId="20577"/>
          <ac:spMkLst>
            <pc:docMk/>
            <pc:sldMk cId="3460711103" sldId="297"/>
            <ac:spMk id="15" creationId="{39EF9313-BE17-493F-BB4F-54B131B99BFF}"/>
          </ac:spMkLst>
        </pc:spChg>
        <pc:picChg chg="add mod">
          <ac:chgData name="Yang, Yiqi" userId="S::yiqiyang@marshall.usc.edu::ada65328-e3d7-4011-9296-92ee6eee9fe8" providerId="AD" clId="Web-{5CBCD4FF-6EB7-A25E-FBE6-BF35414E95AF}" dt="2021-07-27T23:36:50.759" v="168" actId="1076"/>
          <ac:picMkLst>
            <pc:docMk/>
            <pc:sldMk cId="3460711103" sldId="297"/>
            <ac:picMk id="4" creationId="{ECA55B33-F840-4892-BB95-867D2DBBD6CF}"/>
          </ac:picMkLst>
        </pc:picChg>
        <pc:picChg chg="del">
          <ac:chgData name="Yang, Yiqi" userId="S::yiqiyang@marshall.usc.edu::ada65328-e3d7-4011-9296-92ee6eee9fe8" providerId="AD" clId="Web-{5CBCD4FF-6EB7-A25E-FBE6-BF35414E95AF}" dt="2021-07-27T23:26:29.752" v="87"/>
          <ac:picMkLst>
            <pc:docMk/>
            <pc:sldMk cId="3460711103" sldId="297"/>
            <ac:picMk id="11" creationId="{2A9C2298-69C7-4AB2-826B-B369632273B0}"/>
          </ac:picMkLst>
        </pc:picChg>
        <pc:picChg chg="del">
          <ac:chgData name="Yang, Yiqi" userId="S::yiqiyang@marshall.usc.edu::ada65328-e3d7-4011-9296-92ee6eee9fe8" providerId="AD" clId="Web-{5CBCD4FF-6EB7-A25E-FBE6-BF35414E95AF}" dt="2021-07-27T23:26:39.408" v="92"/>
          <ac:picMkLst>
            <pc:docMk/>
            <pc:sldMk cId="3460711103" sldId="297"/>
            <ac:picMk id="12" creationId="{484F1E1B-1E19-4F32-83CF-D462282AD7F4}"/>
          </ac:picMkLst>
        </pc:picChg>
        <pc:picChg chg="add mod">
          <ac:chgData name="Yang, Yiqi" userId="S::yiqiyang@marshall.usc.edu::ada65328-e3d7-4011-9296-92ee6eee9fe8" providerId="AD" clId="Web-{5CBCD4FF-6EB7-A25E-FBE6-BF35414E95AF}" dt="2021-07-27T23:36:34.649" v="165" actId="1076"/>
          <ac:picMkLst>
            <pc:docMk/>
            <pc:sldMk cId="3460711103" sldId="297"/>
            <ac:picMk id="14" creationId="{6D8FEDB9-08F9-4114-B153-EDB3B527D4EB}"/>
          </ac:picMkLst>
        </pc:picChg>
        <pc:picChg chg="add mod">
          <ac:chgData name="Yang, Yiqi" userId="S::yiqiyang@marshall.usc.edu::ada65328-e3d7-4011-9296-92ee6eee9fe8" providerId="AD" clId="Web-{5CBCD4FF-6EB7-A25E-FBE6-BF35414E95AF}" dt="2021-07-27T23:39:19.907" v="210" actId="1076"/>
          <ac:picMkLst>
            <pc:docMk/>
            <pc:sldMk cId="3460711103" sldId="297"/>
            <ac:picMk id="16" creationId="{5D939BD4-829E-4563-B96D-C45E3175DD4F}"/>
          </ac:picMkLst>
        </pc:picChg>
        <pc:cxnChg chg="add del mod">
          <ac:chgData name="Yang, Yiqi" userId="S::yiqiyang@marshall.usc.edu::ada65328-e3d7-4011-9296-92ee6eee9fe8" providerId="AD" clId="Web-{5CBCD4FF-6EB7-A25E-FBE6-BF35414E95AF}" dt="2021-07-27T23:35:34.991" v="160"/>
          <ac:cxnSpMkLst>
            <pc:docMk/>
            <pc:sldMk cId="3460711103" sldId="297"/>
            <ac:cxnSpMk id="13" creationId="{1B9BD220-3631-4DC5-BF7C-E5A2A545FCDC}"/>
          </ac:cxnSpMkLst>
        </pc:cxnChg>
      </pc:sldChg>
      <pc:sldChg chg="addSp delSp modSp add replId modNotes">
        <pc:chgData name="Yang, Yiqi" userId="S::yiqiyang@marshall.usc.edu::ada65328-e3d7-4011-9296-92ee6eee9fe8" providerId="AD" clId="Web-{5CBCD4FF-6EB7-A25E-FBE6-BF35414E95AF}" dt="2021-07-28T00:58:59.305" v="1984"/>
        <pc:sldMkLst>
          <pc:docMk/>
          <pc:sldMk cId="4052753783" sldId="300"/>
        </pc:sldMkLst>
        <pc:spChg chg="mod">
          <ac:chgData name="Yang, Yiqi" userId="S::yiqiyang@marshall.usc.edu::ada65328-e3d7-4011-9296-92ee6eee9fe8" providerId="AD" clId="Web-{5CBCD4FF-6EB7-A25E-FBE6-BF35414E95AF}" dt="2021-07-27T23:46:12.617" v="316" actId="20577"/>
          <ac:spMkLst>
            <pc:docMk/>
            <pc:sldMk cId="4052753783" sldId="300"/>
            <ac:spMk id="3" creationId="{06C07527-7E44-4359-9922-4C6001AA6DB6}"/>
          </ac:spMkLst>
        </pc:spChg>
        <pc:picChg chg="del">
          <ac:chgData name="Yang, Yiqi" userId="S::yiqiyang@marshall.usc.edu::ada65328-e3d7-4011-9296-92ee6eee9fe8" providerId="AD" clId="Web-{5CBCD4FF-6EB7-A25E-FBE6-BF35414E95AF}" dt="2021-07-27T23:42:33.959" v="269"/>
          <ac:picMkLst>
            <pc:docMk/>
            <pc:sldMk cId="4052753783" sldId="300"/>
            <ac:picMk id="4" creationId="{ECA55B33-F840-4892-BB95-867D2DBBD6CF}"/>
          </ac:picMkLst>
        </pc:picChg>
        <pc:picChg chg="add mod">
          <ac:chgData name="Yang, Yiqi" userId="S::yiqiyang@marshall.usc.edu::ada65328-e3d7-4011-9296-92ee6eee9fe8" providerId="AD" clId="Web-{5CBCD4FF-6EB7-A25E-FBE6-BF35414E95AF}" dt="2021-07-27T23:44:27.263" v="275" actId="1076"/>
          <ac:picMkLst>
            <pc:docMk/>
            <pc:sldMk cId="4052753783" sldId="300"/>
            <ac:picMk id="5" creationId="{36DF4F77-21EE-4D8F-AA41-4EA11F24CF36}"/>
          </ac:picMkLst>
        </pc:picChg>
      </pc:sldChg>
      <pc:sldChg chg="addSp delSp modSp add replId modNotes">
        <pc:chgData name="Yang, Yiqi" userId="S::yiqiyang@marshall.usc.edu::ada65328-e3d7-4011-9296-92ee6eee9fe8" providerId="AD" clId="Web-{5CBCD4FF-6EB7-A25E-FBE6-BF35414E95AF}" dt="2021-07-28T01:44:38.263" v="2647" actId="20577"/>
        <pc:sldMkLst>
          <pc:docMk/>
          <pc:sldMk cId="1292395223" sldId="301"/>
        </pc:sldMkLst>
        <pc:spChg chg="mod">
          <ac:chgData name="Yang, Yiqi" userId="S::yiqiyang@marshall.usc.edu::ada65328-e3d7-4011-9296-92ee6eee9fe8" providerId="AD" clId="Web-{5CBCD4FF-6EB7-A25E-FBE6-BF35414E95AF}" dt="2021-07-28T01:44:38.263" v="2647" actId="20577"/>
          <ac:spMkLst>
            <pc:docMk/>
            <pc:sldMk cId="1292395223" sldId="301"/>
            <ac:spMk id="3" creationId="{06C07527-7E44-4359-9922-4C6001AA6DB6}"/>
          </ac:spMkLst>
        </pc:spChg>
        <pc:spChg chg="del">
          <ac:chgData name="Yang, Yiqi" userId="S::yiqiyang@marshall.usc.edu::ada65328-e3d7-4011-9296-92ee6eee9fe8" providerId="AD" clId="Web-{5CBCD4FF-6EB7-A25E-FBE6-BF35414E95AF}" dt="2021-07-27T23:47:24.061" v="319"/>
          <ac:spMkLst>
            <pc:docMk/>
            <pc:sldMk cId="1292395223" sldId="301"/>
            <ac:spMk id="7" creationId="{C1669E93-ABEC-40DE-BECC-BC481511D585}"/>
          </ac:spMkLst>
        </pc:spChg>
        <pc:spChg chg="del mod">
          <ac:chgData name="Yang, Yiqi" userId="S::yiqiyang@marshall.usc.edu::ada65328-e3d7-4011-9296-92ee6eee9fe8" providerId="AD" clId="Web-{5CBCD4FF-6EB7-A25E-FBE6-BF35414E95AF}" dt="2021-07-27T23:47:28.624" v="321"/>
          <ac:spMkLst>
            <pc:docMk/>
            <pc:sldMk cId="1292395223" sldId="301"/>
            <ac:spMk id="15" creationId="{39EF9313-BE17-493F-BB4F-54B131B99BFF}"/>
          </ac:spMkLst>
        </pc:spChg>
        <pc:picChg chg="add mod">
          <ac:chgData name="Yang, Yiqi" userId="S::yiqiyang@marshall.usc.edu::ada65328-e3d7-4011-9296-92ee6eee9fe8" providerId="AD" clId="Web-{5CBCD4FF-6EB7-A25E-FBE6-BF35414E95AF}" dt="2021-07-27T23:47:52.359" v="329" actId="1076"/>
          <ac:picMkLst>
            <pc:docMk/>
            <pc:sldMk cId="1292395223" sldId="301"/>
            <ac:picMk id="4" creationId="{14593936-A002-4789-8364-5D73B3E6831F}"/>
          </ac:picMkLst>
        </pc:picChg>
        <pc:picChg chg="del">
          <ac:chgData name="Yang, Yiqi" userId="S::yiqiyang@marshall.usc.edu::ada65328-e3d7-4011-9296-92ee6eee9fe8" providerId="AD" clId="Web-{5CBCD4FF-6EB7-A25E-FBE6-BF35414E95AF}" dt="2021-07-27T23:46:31.492" v="318"/>
          <ac:picMkLst>
            <pc:docMk/>
            <pc:sldMk cId="1292395223" sldId="301"/>
            <ac:picMk id="5" creationId="{36DF4F77-21EE-4D8F-AA41-4EA11F24CF36}"/>
          </ac:picMkLst>
        </pc:picChg>
        <pc:picChg chg="del">
          <ac:chgData name="Yang, Yiqi" userId="S::yiqiyang@marshall.usc.edu::ada65328-e3d7-4011-9296-92ee6eee9fe8" providerId="AD" clId="Web-{5CBCD4FF-6EB7-A25E-FBE6-BF35414E95AF}" dt="2021-07-27T23:47:30.264" v="322"/>
          <ac:picMkLst>
            <pc:docMk/>
            <pc:sldMk cId="1292395223" sldId="301"/>
            <ac:picMk id="14" creationId="{6D8FEDB9-08F9-4114-B153-EDB3B527D4EB}"/>
          </ac:picMkLst>
        </pc:picChg>
        <pc:picChg chg="del">
          <ac:chgData name="Yang, Yiqi" userId="S::yiqiyang@marshall.usc.edu::ada65328-e3d7-4011-9296-92ee6eee9fe8" providerId="AD" clId="Web-{5CBCD4FF-6EB7-A25E-FBE6-BF35414E95AF}" dt="2021-07-27T23:47:31.655" v="323"/>
          <ac:picMkLst>
            <pc:docMk/>
            <pc:sldMk cId="1292395223" sldId="301"/>
            <ac:picMk id="16" creationId="{5D939BD4-829E-4563-B96D-C45E3175DD4F}"/>
          </ac:picMkLst>
        </pc:picChg>
      </pc:sldChg>
      <pc:sldChg chg="addSp delSp modSp add replId modNotes">
        <pc:chgData name="Yang, Yiqi" userId="S::yiqiyang@marshall.usc.edu::ada65328-e3d7-4011-9296-92ee6eee9fe8" providerId="AD" clId="Web-{5CBCD4FF-6EB7-A25E-FBE6-BF35414E95AF}" dt="2021-07-28T01:45:41.421" v="2649" actId="1076"/>
        <pc:sldMkLst>
          <pc:docMk/>
          <pc:sldMk cId="2472779626" sldId="302"/>
        </pc:sldMkLst>
        <pc:spChg chg="mod">
          <ac:chgData name="Yang, Yiqi" userId="S::yiqiyang@marshall.usc.edu::ada65328-e3d7-4011-9296-92ee6eee9fe8" providerId="AD" clId="Web-{5CBCD4FF-6EB7-A25E-FBE6-BF35414E95AF}" dt="2021-07-27T23:59:10.839" v="605" actId="1076"/>
          <ac:spMkLst>
            <pc:docMk/>
            <pc:sldMk cId="2472779626" sldId="302"/>
            <ac:spMk id="3" creationId="{06C07527-7E44-4359-9922-4C6001AA6DB6}"/>
          </ac:spMkLst>
        </pc:spChg>
        <pc:spChg chg="add mod">
          <ac:chgData name="Yang, Yiqi" userId="S::yiqiyang@marshall.usc.edu::ada65328-e3d7-4011-9296-92ee6eee9fe8" providerId="AD" clId="Web-{5CBCD4FF-6EB7-A25E-FBE6-BF35414E95AF}" dt="2021-07-28T01:45:41.421" v="2649" actId="1076"/>
          <ac:spMkLst>
            <pc:docMk/>
            <pc:sldMk cId="2472779626" sldId="302"/>
            <ac:spMk id="9" creationId="{CA99E8AD-B46D-4E13-BB7A-30BA68CF5B81}"/>
          </ac:spMkLst>
        </pc:spChg>
        <pc:picChg chg="del">
          <ac:chgData name="Yang, Yiqi" userId="S::yiqiyang@marshall.usc.edu::ada65328-e3d7-4011-9296-92ee6eee9fe8" providerId="AD" clId="Web-{5CBCD4FF-6EB7-A25E-FBE6-BF35414E95AF}" dt="2021-07-27T23:52:03.679" v="473"/>
          <ac:picMkLst>
            <pc:docMk/>
            <pc:sldMk cId="2472779626" sldId="302"/>
            <ac:picMk id="4" creationId="{14593936-A002-4789-8364-5D73B3E6831F}"/>
          </ac:picMkLst>
        </pc:picChg>
        <pc:picChg chg="add mod">
          <ac:chgData name="Yang, Yiqi" userId="S::yiqiyang@marshall.usc.edu::ada65328-e3d7-4011-9296-92ee6eee9fe8" providerId="AD" clId="Web-{5CBCD4FF-6EB7-A25E-FBE6-BF35414E95AF}" dt="2021-07-27T23:56:14.124" v="525" actId="1076"/>
          <ac:picMkLst>
            <pc:docMk/>
            <pc:sldMk cId="2472779626" sldId="302"/>
            <ac:picMk id="5" creationId="{BF91AB59-12F0-4BC2-894F-828E608A0549}"/>
          </ac:picMkLst>
        </pc:picChg>
        <pc:picChg chg="add mod">
          <ac:chgData name="Yang, Yiqi" userId="S::yiqiyang@marshall.usc.edu::ada65328-e3d7-4011-9296-92ee6eee9fe8" providerId="AD" clId="Web-{5CBCD4FF-6EB7-A25E-FBE6-BF35414E95AF}" dt="2021-07-27T23:53:42.339" v="487" actId="1076"/>
          <ac:picMkLst>
            <pc:docMk/>
            <pc:sldMk cId="2472779626" sldId="302"/>
            <ac:picMk id="6" creationId="{E8312541-780D-455A-8405-B74CA0D41843}"/>
          </ac:picMkLst>
        </pc:picChg>
        <pc:picChg chg="add del mod">
          <ac:chgData name="Yang, Yiqi" userId="S::yiqiyang@marshall.usc.edu::ada65328-e3d7-4011-9296-92ee6eee9fe8" providerId="AD" clId="Web-{5CBCD4FF-6EB7-A25E-FBE6-BF35414E95AF}" dt="2021-07-27T23:54:39.981" v="491"/>
          <ac:picMkLst>
            <pc:docMk/>
            <pc:sldMk cId="2472779626" sldId="302"/>
            <ac:picMk id="7" creationId="{17FA1782-C603-4D28-B015-4D272151588E}"/>
          </ac:picMkLst>
        </pc:picChg>
        <pc:picChg chg="add del mod">
          <ac:chgData name="Yang, Yiqi" userId="S::yiqiyang@marshall.usc.edu::ada65328-e3d7-4011-9296-92ee6eee9fe8" providerId="AD" clId="Web-{5CBCD4FF-6EB7-A25E-FBE6-BF35414E95AF}" dt="2021-07-27T23:54:53.841" v="493"/>
          <ac:picMkLst>
            <pc:docMk/>
            <pc:sldMk cId="2472779626" sldId="302"/>
            <ac:picMk id="8" creationId="{62EEE682-59F5-4B74-863E-EA3A8EBB1093}"/>
          </ac:picMkLst>
        </pc:picChg>
      </pc:sldChg>
      <pc:sldChg chg="addSp delSp modSp add replId modNotes">
        <pc:chgData name="Yang, Yiqi" userId="S::yiqiyang@marshall.usc.edu::ada65328-e3d7-4011-9296-92ee6eee9fe8" providerId="AD" clId="Web-{5CBCD4FF-6EB7-A25E-FBE6-BF35414E95AF}" dt="2021-07-28T01:09:34.464" v="2256"/>
        <pc:sldMkLst>
          <pc:docMk/>
          <pc:sldMk cId="1433203099" sldId="303"/>
        </pc:sldMkLst>
        <pc:spChg chg="mod">
          <ac:chgData name="Yang, Yiqi" userId="S::yiqiyang@marshall.usc.edu::ada65328-e3d7-4011-9296-92ee6eee9fe8" providerId="AD" clId="Web-{5CBCD4FF-6EB7-A25E-FBE6-BF35414E95AF}" dt="2021-07-28T00:05:31.821" v="758" actId="20577"/>
          <ac:spMkLst>
            <pc:docMk/>
            <pc:sldMk cId="1433203099" sldId="303"/>
            <ac:spMk id="3" creationId="{06C07527-7E44-4359-9922-4C6001AA6DB6}"/>
          </ac:spMkLst>
        </pc:spChg>
        <pc:spChg chg="mod">
          <ac:chgData name="Yang, Yiqi" userId="S::yiqiyang@marshall.usc.edu::ada65328-e3d7-4011-9296-92ee6eee9fe8" providerId="AD" clId="Web-{5CBCD4FF-6EB7-A25E-FBE6-BF35414E95AF}" dt="2021-07-27T23:59:58.949" v="631" actId="14100"/>
          <ac:spMkLst>
            <pc:docMk/>
            <pc:sldMk cId="1433203099" sldId="303"/>
            <ac:spMk id="9" creationId="{CA99E8AD-B46D-4E13-BB7A-30BA68CF5B81}"/>
          </ac:spMkLst>
        </pc:spChg>
        <pc:picChg chg="add mod">
          <ac:chgData name="Yang, Yiqi" userId="S::yiqiyang@marshall.usc.edu::ada65328-e3d7-4011-9296-92ee6eee9fe8" providerId="AD" clId="Web-{5CBCD4FF-6EB7-A25E-FBE6-BF35414E95AF}" dt="2021-07-28T00:00:47.341" v="639" actId="1076"/>
          <ac:picMkLst>
            <pc:docMk/>
            <pc:sldMk cId="1433203099" sldId="303"/>
            <ac:picMk id="4" creationId="{B35F3EB1-C344-472A-B7F1-63C805F9A633}"/>
          </ac:picMkLst>
        </pc:picChg>
        <pc:picChg chg="del">
          <ac:chgData name="Yang, Yiqi" userId="S::yiqiyang@marshall.usc.edu::ada65328-e3d7-4011-9296-92ee6eee9fe8" providerId="AD" clId="Web-{5CBCD4FF-6EB7-A25E-FBE6-BF35414E95AF}" dt="2021-07-28T00:00:05.387" v="632"/>
          <ac:picMkLst>
            <pc:docMk/>
            <pc:sldMk cId="1433203099" sldId="303"/>
            <ac:picMk id="5" creationId="{BF91AB59-12F0-4BC2-894F-828E608A0549}"/>
          </ac:picMkLst>
        </pc:picChg>
        <pc:picChg chg="del">
          <ac:chgData name="Yang, Yiqi" userId="S::yiqiyang@marshall.usc.edu::ada65328-e3d7-4011-9296-92ee6eee9fe8" providerId="AD" clId="Web-{5CBCD4FF-6EB7-A25E-FBE6-BF35414E95AF}" dt="2021-07-28T00:00:07.872" v="633"/>
          <ac:picMkLst>
            <pc:docMk/>
            <pc:sldMk cId="1433203099" sldId="303"/>
            <ac:picMk id="6" creationId="{E8312541-780D-455A-8405-B74CA0D41843}"/>
          </ac:picMkLst>
        </pc:picChg>
      </pc:sldChg>
      <pc:sldChg chg="addSp delSp modSp add replId modNotes">
        <pc:chgData name="Yang, Yiqi" userId="S::yiqiyang@marshall.usc.edu::ada65328-e3d7-4011-9296-92ee6eee9fe8" providerId="AD" clId="Web-{5CBCD4FF-6EB7-A25E-FBE6-BF35414E95AF}" dt="2021-07-28T01:11:40.984" v="2371"/>
        <pc:sldMkLst>
          <pc:docMk/>
          <pc:sldMk cId="2468983022" sldId="304"/>
        </pc:sldMkLst>
        <pc:spChg chg="mod">
          <ac:chgData name="Yang, Yiqi" userId="S::yiqiyang@marshall.usc.edu::ada65328-e3d7-4011-9296-92ee6eee9fe8" providerId="AD" clId="Web-{5CBCD4FF-6EB7-A25E-FBE6-BF35414E95AF}" dt="2021-07-28T00:27:23.328" v="864" actId="20577"/>
          <ac:spMkLst>
            <pc:docMk/>
            <pc:sldMk cId="2468983022" sldId="304"/>
            <ac:spMk id="3" creationId="{06C07527-7E44-4359-9922-4C6001AA6DB6}"/>
          </ac:spMkLst>
        </pc:spChg>
        <pc:spChg chg="add mod">
          <ac:chgData name="Yang, Yiqi" userId="S::yiqiyang@marshall.usc.edu::ada65328-e3d7-4011-9296-92ee6eee9fe8" providerId="AD" clId="Web-{5CBCD4FF-6EB7-A25E-FBE6-BF35414E95AF}" dt="2021-07-28T00:13:59.953" v="771" actId="1076"/>
          <ac:spMkLst>
            <pc:docMk/>
            <pc:sldMk cId="2468983022" sldId="304"/>
            <ac:spMk id="6" creationId="{4823D985-B2CA-46BE-AAC9-401F7059ACDA}"/>
          </ac:spMkLst>
        </pc:spChg>
        <pc:spChg chg="add mod">
          <ac:chgData name="Yang, Yiqi" userId="S::yiqiyang@marshall.usc.edu::ada65328-e3d7-4011-9296-92ee6eee9fe8" providerId="AD" clId="Web-{5CBCD4FF-6EB7-A25E-FBE6-BF35414E95AF}" dt="2021-07-28T00:14:04.094" v="773" actId="1076"/>
          <ac:spMkLst>
            <pc:docMk/>
            <pc:sldMk cId="2468983022" sldId="304"/>
            <ac:spMk id="8" creationId="{5C5A7FE8-470B-44EC-826D-36BD1B9E46DA}"/>
          </ac:spMkLst>
        </pc:spChg>
        <pc:spChg chg="mod">
          <ac:chgData name="Yang, Yiqi" userId="S::yiqiyang@marshall.usc.edu::ada65328-e3d7-4011-9296-92ee6eee9fe8" providerId="AD" clId="Web-{5CBCD4FF-6EB7-A25E-FBE6-BF35414E95AF}" dt="2021-07-28T00:26:36.826" v="814" actId="20577"/>
          <ac:spMkLst>
            <pc:docMk/>
            <pc:sldMk cId="2468983022" sldId="304"/>
            <ac:spMk id="9" creationId="{CA99E8AD-B46D-4E13-BB7A-30BA68CF5B81}"/>
          </ac:spMkLst>
        </pc:spChg>
        <pc:spChg chg="add mod">
          <ac:chgData name="Yang, Yiqi" userId="S::yiqiyang@marshall.usc.edu::ada65328-e3d7-4011-9296-92ee6eee9fe8" providerId="AD" clId="Web-{5CBCD4FF-6EB7-A25E-FBE6-BF35414E95AF}" dt="2021-07-28T00:14:07.781" v="775" actId="1076"/>
          <ac:spMkLst>
            <pc:docMk/>
            <pc:sldMk cId="2468983022" sldId="304"/>
            <ac:spMk id="10" creationId="{48E4E257-D3FF-4EF2-ACA7-24FD3728D353}"/>
          </ac:spMkLst>
        </pc:spChg>
        <pc:spChg chg="add mod">
          <ac:chgData name="Yang, Yiqi" userId="S::yiqiyang@marshall.usc.edu::ada65328-e3d7-4011-9296-92ee6eee9fe8" providerId="AD" clId="Web-{5CBCD4FF-6EB7-A25E-FBE6-BF35414E95AF}" dt="2021-07-28T00:14:16.797" v="777" actId="1076"/>
          <ac:spMkLst>
            <pc:docMk/>
            <pc:sldMk cId="2468983022" sldId="304"/>
            <ac:spMk id="11" creationId="{5D20D53D-5401-4743-9ABB-2AA657F86FE4}"/>
          </ac:spMkLst>
        </pc:spChg>
        <pc:spChg chg="add mod">
          <ac:chgData name="Yang, Yiqi" userId="S::yiqiyang@marshall.usc.edu::ada65328-e3d7-4011-9296-92ee6eee9fe8" providerId="AD" clId="Web-{5CBCD4FF-6EB7-A25E-FBE6-BF35414E95AF}" dt="2021-07-28T00:14:23.188" v="779" actId="1076"/>
          <ac:spMkLst>
            <pc:docMk/>
            <pc:sldMk cId="2468983022" sldId="304"/>
            <ac:spMk id="12" creationId="{8A7A29B3-EC86-4294-A829-CCD44C78D076}"/>
          </ac:spMkLst>
        </pc:spChg>
        <pc:spChg chg="add mod">
          <ac:chgData name="Yang, Yiqi" userId="S::yiqiyang@marshall.usc.edu::ada65328-e3d7-4011-9296-92ee6eee9fe8" providerId="AD" clId="Web-{5CBCD4FF-6EB7-A25E-FBE6-BF35414E95AF}" dt="2021-07-28T00:14:29.594" v="781" actId="1076"/>
          <ac:spMkLst>
            <pc:docMk/>
            <pc:sldMk cId="2468983022" sldId="304"/>
            <ac:spMk id="13" creationId="{136258E7-0720-4825-8334-FA3BA8086527}"/>
          </ac:spMkLst>
        </pc:spChg>
        <pc:picChg chg="del">
          <ac:chgData name="Yang, Yiqi" userId="S::yiqiyang@marshall.usc.edu::ada65328-e3d7-4011-9296-92ee6eee9fe8" providerId="AD" clId="Web-{5CBCD4FF-6EB7-A25E-FBE6-BF35414E95AF}" dt="2021-07-28T00:11:36.869" v="760"/>
          <ac:picMkLst>
            <pc:docMk/>
            <pc:sldMk cId="2468983022" sldId="304"/>
            <ac:picMk id="4" creationId="{B35F3EB1-C344-472A-B7F1-63C805F9A633}"/>
          </ac:picMkLst>
        </pc:picChg>
        <pc:picChg chg="add mod">
          <ac:chgData name="Yang, Yiqi" userId="S::yiqiyang@marshall.usc.edu::ada65328-e3d7-4011-9296-92ee6eee9fe8" providerId="AD" clId="Web-{5CBCD4FF-6EB7-A25E-FBE6-BF35414E95AF}" dt="2021-07-28T00:12:10.292" v="766" actId="14100"/>
          <ac:picMkLst>
            <pc:docMk/>
            <pc:sldMk cId="2468983022" sldId="304"/>
            <ac:picMk id="5" creationId="{85D726CE-2DE3-4D3D-9AF1-EA087FE9B4EC}"/>
          </ac:picMkLst>
        </pc:picChg>
        <pc:picChg chg="add mod">
          <ac:chgData name="Yang, Yiqi" userId="S::yiqiyang@marshall.usc.edu::ada65328-e3d7-4011-9296-92ee6eee9fe8" providerId="AD" clId="Web-{5CBCD4FF-6EB7-A25E-FBE6-BF35414E95AF}" dt="2021-07-28T00:15:31.627" v="786" actId="14100"/>
          <ac:picMkLst>
            <pc:docMk/>
            <pc:sldMk cId="2468983022" sldId="304"/>
            <ac:picMk id="7" creationId="{533D73EE-376D-4C82-986C-21407F6B1F7E}"/>
          </ac:picMkLst>
        </pc:picChg>
      </pc:sldChg>
      <pc:sldChg chg="addSp delSp modSp add replId modNotes">
        <pc:chgData name="Yang, Yiqi" userId="S::yiqiyang@marshall.usc.edu::ada65328-e3d7-4011-9296-92ee6eee9fe8" providerId="AD" clId="Web-{5CBCD4FF-6EB7-A25E-FBE6-BF35414E95AF}" dt="2021-07-28T01:26:10.010" v="2639"/>
        <pc:sldMkLst>
          <pc:docMk/>
          <pc:sldMk cId="921662" sldId="306"/>
        </pc:sldMkLst>
        <pc:spChg chg="mod">
          <ac:chgData name="Yang, Yiqi" userId="S::yiqiyang@marshall.usc.edu::ada65328-e3d7-4011-9296-92ee6eee9fe8" providerId="AD" clId="Web-{5CBCD4FF-6EB7-A25E-FBE6-BF35414E95AF}" dt="2021-07-28T01:13:23.486" v="2454" actId="20577"/>
          <ac:spMkLst>
            <pc:docMk/>
            <pc:sldMk cId="921662" sldId="306"/>
            <ac:spMk id="3" creationId="{06C07527-7E44-4359-9922-4C6001AA6DB6}"/>
          </ac:spMkLst>
        </pc:spChg>
        <pc:spChg chg="del">
          <ac:chgData name="Yang, Yiqi" userId="S::yiqiyang@marshall.usc.edu::ada65328-e3d7-4011-9296-92ee6eee9fe8" providerId="AD" clId="Web-{5CBCD4FF-6EB7-A25E-FBE6-BF35414E95AF}" dt="2021-07-28T00:24:23.429" v="795"/>
          <ac:spMkLst>
            <pc:docMk/>
            <pc:sldMk cId="921662" sldId="306"/>
            <ac:spMk id="6" creationId="{4823D985-B2CA-46BE-AAC9-401F7059ACDA}"/>
          </ac:spMkLst>
        </pc:spChg>
        <pc:spChg chg="del">
          <ac:chgData name="Yang, Yiqi" userId="S::yiqiyang@marshall.usc.edu::ada65328-e3d7-4011-9296-92ee6eee9fe8" providerId="AD" clId="Web-{5CBCD4FF-6EB7-A25E-FBE6-BF35414E95AF}" dt="2021-07-28T00:24:23.429" v="794"/>
          <ac:spMkLst>
            <pc:docMk/>
            <pc:sldMk cId="921662" sldId="306"/>
            <ac:spMk id="8" creationId="{5C5A7FE8-470B-44EC-826D-36BD1B9E46DA}"/>
          </ac:spMkLst>
        </pc:spChg>
        <pc:spChg chg="mod">
          <ac:chgData name="Yang, Yiqi" userId="S::yiqiyang@marshall.usc.edu::ada65328-e3d7-4011-9296-92ee6eee9fe8" providerId="AD" clId="Web-{5CBCD4FF-6EB7-A25E-FBE6-BF35414E95AF}" dt="2021-07-28T00:29:36.659" v="932" actId="20577"/>
          <ac:spMkLst>
            <pc:docMk/>
            <pc:sldMk cId="921662" sldId="306"/>
            <ac:spMk id="9" creationId="{CA99E8AD-B46D-4E13-BB7A-30BA68CF5B81}"/>
          </ac:spMkLst>
        </pc:spChg>
        <pc:spChg chg="del">
          <ac:chgData name="Yang, Yiqi" userId="S::yiqiyang@marshall.usc.edu::ada65328-e3d7-4011-9296-92ee6eee9fe8" providerId="AD" clId="Web-{5CBCD4FF-6EB7-A25E-FBE6-BF35414E95AF}" dt="2021-07-28T00:24:23.413" v="793"/>
          <ac:spMkLst>
            <pc:docMk/>
            <pc:sldMk cId="921662" sldId="306"/>
            <ac:spMk id="10" creationId="{48E4E257-D3FF-4EF2-ACA7-24FD3728D353}"/>
          </ac:spMkLst>
        </pc:spChg>
        <pc:spChg chg="del">
          <ac:chgData name="Yang, Yiqi" userId="S::yiqiyang@marshall.usc.edu::ada65328-e3d7-4011-9296-92ee6eee9fe8" providerId="AD" clId="Web-{5CBCD4FF-6EB7-A25E-FBE6-BF35414E95AF}" dt="2021-07-28T00:24:21.882" v="792"/>
          <ac:spMkLst>
            <pc:docMk/>
            <pc:sldMk cId="921662" sldId="306"/>
            <ac:spMk id="11" creationId="{5D20D53D-5401-4743-9ABB-2AA657F86FE4}"/>
          </ac:spMkLst>
        </pc:spChg>
        <pc:spChg chg="del">
          <ac:chgData name="Yang, Yiqi" userId="S::yiqiyang@marshall.usc.edu::ada65328-e3d7-4011-9296-92ee6eee9fe8" providerId="AD" clId="Web-{5CBCD4FF-6EB7-A25E-FBE6-BF35414E95AF}" dt="2021-07-28T00:24:21.882" v="791"/>
          <ac:spMkLst>
            <pc:docMk/>
            <pc:sldMk cId="921662" sldId="306"/>
            <ac:spMk id="12" creationId="{8A7A29B3-EC86-4294-A829-CCD44C78D076}"/>
          </ac:spMkLst>
        </pc:spChg>
        <pc:spChg chg="del">
          <ac:chgData name="Yang, Yiqi" userId="S::yiqiyang@marshall.usc.edu::ada65328-e3d7-4011-9296-92ee6eee9fe8" providerId="AD" clId="Web-{5CBCD4FF-6EB7-A25E-FBE6-BF35414E95AF}" dt="2021-07-28T00:24:21.882" v="790"/>
          <ac:spMkLst>
            <pc:docMk/>
            <pc:sldMk cId="921662" sldId="306"/>
            <ac:spMk id="13" creationId="{136258E7-0720-4825-8334-FA3BA8086527}"/>
          </ac:spMkLst>
        </pc:spChg>
        <pc:spChg chg="add del">
          <ac:chgData name="Yang, Yiqi" userId="S::yiqiyang@marshall.usc.edu::ada65328-e3d7-4011-9296-92ee6eee9fe8" providerId="AD" clId="Web-{5CBCD4FF-6EB7-A25E-FBE6-BF35414E95AF}" dt="2021-07-28T01:21:44.877" v="2456"/>
          <ac:spMkLst>
            <pc:docMk/>
            <pc:sldMk cId="921662" sldId="306"/>
            <ac:spMk id="15" creationId="{5318F0E0-B488-468C-9CBD-AA061BD6530C}"/>
          </ac:spMkLst>
        </pc:spChg>
        <pc:picChg chg="add mod">
          <ac:chgData name="Yang, Yiqi" userId="S::yiqiyang@marshall.usc.edu::ada65328-e3d7-4011-9296-92ee6eee9fe8" providerId="AD" clId="Web-{5CBCD4FF-6EB7-A25E-FBE6-BF35414E95AF}" dt="2021-07-28T00:32:25.133" v="936" actId="1076"/>
          <ac:picMkLst>
            <pc:docMk/>
            <pc:sldMk cId="921662" sldId="306"/>
            <ac:picMk id="4" creationId="{4ADC83B7-9839-460F-850D-7318F40C673B}"/>
          </ac:picMkLst>
        </pc:picChg>
        <pc:picChg chg="del">
          <ac:chgData name="Yang, Yiqi" userId="S::yiqiyang@marshall.usc.edu::ada65328-e3d7-4011-9296-92ee6eee9fe8" providerId="AD" clId="Web-{5CBCD4FF-6EB7-A25E-FBE6-BF35414E95AF}" dt="2021-07-28T00:24:15.866" v="788"/>
          <ac:picMkLst>
            <pc:docMk/>
            <pc:sldMk cId="921662" sldId="306"/>
            <ac:picMk id="5" creationId="{85D726CE-2DE3-4D3D-9AF1-EA087FE9B4EC}"/>
          </ac:picMkLst>
        </pc:picChg>
        <pc:picChg chg="del">
          <ac:chgData name="Yang, Yiqi" userId="S::yiqiyang@marshall.usc.edu::ada65328-e3d7-4011-9296-92ee6eee9fe8" providerId="AD" clId="Web-{5CBCD4FF-6EB7-A25E-FBE6-BF35414E95AF}" dt="2021-07-28T00:24:18.460" v="789"/>
          <ac:picMkLst>
            <pc:docMk/>
            <pc:sldMk cId="921662" sldId="306"/>
            <ac:picMk id="7" creationId="{533D73EE-376D-4C82-986C-21407F6B1F7E}"/>
          </ac:picMkLst>
        </pc:picChg>
        <pc:picChg chg="add mod">
          <ac:chgData name="Yang, Yiqi" userId="S::yiqiyang@marshall.usc.edu::ada65328-e3d7-4011-9296-92ee6eee9fe8" providerId="AD" clId="Web-{5CBCD4FF-6EB7-A25E-FBE6-BF35414E95AF}" dt="2021-07-28T00:32:49.431" v="942" actId="1076"/>
          <ac:picMkLst>
            <pc:docMk/>
            <pc:sldMk cId="921662" sldId="306"/>
            <ac:picMk id="14" creationId="{9F1FED05-6E8E-4940-8D86-CD5F0083A201}"/>
          </ac:picMkLst>
        </pc:picChg>
      </pc:sldChg>
    </pc:docChg>
  </pc:docChgLst>
  <pc:docChgLst>
    <pc:chgData name="Jia, Chenyu" userId="S::chenyuj@marshall.usc.edu::05426606-bcad-46da-9fe4-0a08ebfc9ee0" providerId="AD" clId="Web-{71FED52A-9D81-3264-168A-8041DB87E0AD}"/>
    <pc:docChg chg="modSld">
      <pc:chgData name="Jia, Chenyu" userId="S::chenyuj@marshall.usc.edu::05426606-bcad-46da-9fe4-0a08ebfc9ee0" providerId="AD" clId="Web-{71FED52A-9D81-3264-168A-8041DB87E0AD}" dt="2021-07-28T00:36:25.848" v="44"/>
      <pc:docMkLst>
        <pc:docMk/>
      </pc:docMkLst>
      <pc:sldChg chg="modNotes">
        <pc:chgData name="Jia, Chenyu" userId="S::chenyuj@marshall.usc.edu::05426606-bcad-46da-9fe4-0a08ebfc9ee0" providerId="AD" clId="Web-{71FED52A-9D81-3264-168A-8041DB87E0AD}" dt="2021-07-28T00:31:16.823" v="6"/>
        <pc:sldMkLst>
          <pc:docMk/>
          <pc:sldMk cId="1763004265" sldId="275"/>
        </pc:sldMkLst>
      </pc:sldChg>
      <pc:sldChg chg="modNotes">
        <pc:chgData name="Jia, Chenyu" userId="S::chenyuj@marshall.usc.edu::05426606-bcad-46da-9fe4-0a08ebfc9ee0" providerId="AD" clId="Web-{71FED52A-9D81-3264-168A-8041DB87E0AD}" dt="2021-07-28T00:36:25.848" v="44"/>
        <pc:sldMkLst>
          <pc:docMk/>
          <pc:sldMk cId="1068626427" sldId="276"/>
        </pc:sldMkLst>
      </pc:sldChg>
      <pc:sldChg chg="modNotes">
        <pc:chgData name="Jia, Chenyu" userId="S::chenyuj@marshall.usc.edu::05426606-bcad-46da-9fe4-0a08ebfc9ee0" providerId="AD" clId="Web-{71FED52A-9D81-3264-168A-8041DB87E0AD}" dt="2021-07-28T00:27:55.098" v="4"/>
        <pc:sldMkLst>
          <pc:docMk/>
          <pc:sldMk cId="1522497608" sldId="277"/>
        </pc:sldMkLst>
      </pc:sldChg>
    </pc:docChg>
  </pc:docChgLst>
  <pc:docChgLst>
    <pc:chgData name="Jia, Chenyu" userId="S::chenyuj@marshall.usc.edu::05426606-bcad-46da-9fe4-0a08ebfc9ee0" providerId="AD" clId="Web-{5180703E-9FB6-9376-1F7E-3ADA1964407D}"/>
    <pc:docChg chg="modSld">
      <pc:chgData name="Jia, Chenyu" userId="S::chenyuj@marshall.usc.edu::05426606-bcad-46da-9fe4-0a08ebfc9ee0" providerId="AD" clId="Web-{5180703E-9FB6-9376-1F7E-3ADA1964407D}" dt="2021-07-28T01:44:37.222" v="223" actId="1076"/>
      <pc:docMkLst>
        <pc:docMk/>
      </pc:docMkLst>
      <pc:sldChg chg="addSp delSp modSp">
        <pc:chgData name="Jia, Chenyu" userId="S::chenyuj@marshall.usc.edu::05426606-bcad-46da-9fe4-0a08ebfc9ee0" providerId="AD" clId="Web-{5180703E-9FB6-9376-1F7E-3ADA1964407D}" dt="2021-07-28T01:44:37.222" v="223" actId="1076"/>
        <pc:sldMkLst>
          <pc:docMk/>
          <pc:sldMk cId="1763004265" sldId="275"/>
        </pc:sldMkLst>
        <pc:spChg chg="mod">
          <ac:chgData name="Jia, Chenyu" userId="S::chenyuj@marshall.usc.edu::05426606-bcad-46da-9fe4-0a08ebfc9ee0" providerId="AD" clId="Web-{5180703E-9FB6-9376-1F7E-3ADA1964407D}" dt="2021-07-28T01:44:37.222" v="223" actId="1076"/>
          <ac:spMkLst>
            <pc:docMk/>
            <pc:sldMk cId="1763004265" sldId="275"/>
            <ac:spMk id="3" creationId="{59F1F4C7-597F-4209-BC16-05AF34009D1C}"/>
          </ac:spMkLst>
        </pc:spChg>
        <pc:picChg chg="del">
          <ac:chgData name="Jia, Chenyu" userId="S::chenyuj@marshall.usc.edu::05426606-bcad-46da-9fe4-0a08ebfc9ee0" providerId="AD" clId="Web-{5180703E-9FB6-9376-1F7E-3ADA1964407D}" dt="2021-07-28T01:43:52.877" v="193"/>
          <ac:picMkLst>
            <pc:docMk/>
            <pc:sldMk cId="1763004265" sldId="275"/>
            <ac:picMk id="4" creationId="{D7D685E0-3A09-4F67-AF47-21A1833ED1AD}"/>
          </ac:picMkLst>
        </pc:picChg>
        <pc:picChg chg="add mod">
          <ac:chgData name="Jia, Chenyu" userId="S::chenyuj@marshall.usc.edu::05426606-bcad-46da-9fe4-0a08ebfc9ee0" providerId="AD" clId="Web-{5180703E-9FB6-9376-1F7E-3ADA1964407D}" dt="2021-07-28T01:44:16.471" v="199" actId="1076"/>
          <ac:picMkLst>
            <pc:docMk/>
            <pc:sldMk cId="1763004265" sldId="275"/>
            <ac:picMk id="5" creationId="{3B99A426-4607-4793-A8C0-BFF8A628B2D6}"/>
          </ac:picMkLst>
        </pc:picChg>
      </pc:sldChg>
      <pc:sldChg chg="modSp">
        <pc:chgData name="Jia, Chenyu" userId="S::chenyuj@marshall.usc.edu::05426606-bcad-46da-9fe4-0a08ebfc9ee0" providerId="AD" clId="Web-{5180703E-9FB6-9376-1F7E-3ADA1964407D}" dt="2021-07-28T01:34:23.488" v="68" actId="20577"/>
        <pc:sldMkLst>
          <pc:docMk/>
          <pc:sldMk cId="1068626427" sldId="276"/>
        </pc:sldMkLst>
        <pc:spChg chg="mod">
          <ac:chgData name="Jia, Chenyu" userId="S::chenyuj@marshall.usc.edu::05426606-bcad-46da-9fe4-0a08ebfc9ee0" providerId="AD" clId="Web-{5180703E-9FB6-9376-1F7E-3ADA1964407D}" dt="2021-07-28T01:34:23.488" v="68" actId="20577"/>
          <ac:spMkLst>
            <pc:docMk/>
            <pc:sldMk cId="1068626427" sldId="276"/>
            <ac:spMk id="4" creationId="{484C396F-DCC0-4B49-B868-D3994BEC4574}"/>
          </ac:spMkLst>
        </pc:spChg>
        <pc:picChg chg="mod">
          <ac:chgData name="Jia, Chenyu" userId="S::chenyuj@marshall.usc.edu::05426606-bcad-46da-9fe4-0a08ebfc9ee0" providerId="AD" clId="Web-{5180703E-9FB6-9376-1F7E-3ADA1964407D}" dt="2021-07-28T01:29:00.011" v="1" actId="1076"/>
          <ac:picMkLst>
            <pc:docMk/>
            <pc:sldMk cId="1068626427" sldId="276"/>
            <ac:picMk id="3" creationId="{CD9E0B34-1888-4F0C-BA45-D9BAA2CBD84F}"/>
          </ac:picMkLst>
        </pc:picChg>
      </pc:sldChg>
      <pc:sldChg chg="modSp">
        <pc:chgData name="Jia, Chenyu" userId="S::chenyuj@marshall.usc.edu::05426606-bcad-46da-9fe4-0a08ebfc9ee0" providerId="AD" clId="Web-{5180703E-9FB6-9376-1F7E-3ADA1964407D}" dt="2021-07-28T01:38:25.259" v="192" actId="20577"/>
        <pc:sldMkLst>
          <pc:docMk/>
          <pc:sldMk cId="1522497608" sldId="277"/>
        </pc:sldMkLst>
        <pc:spChg chg="mod">
          <ac:chgData name="Jia, Chenyu" userId="S::chenyuj@marshall.usc.edu::05426606-bcad-46da-9fe4-0a08ebfc9ee0" providerId="AD" clId="Web-{5180703E-9FB6-9376-1F7E-3ADA1964407D}" dt="2021-07-28T01:38:25.259" v="192" actId="20577"/>
          <ac:spMkLst>
            <pc:docMk/>
            <pc:sldMk cId="1522497608" sldId="277"/>
            <ac:spMk id="3" creationId="{9234D672-A351-4EDD-8838-A7E9D4A85AE6}"/>
          </ac:spMkLst>
        </pc:spChg>
        <pc:picChg chg="mod">
          <ac:chgData name="Jia, Chenyu" userId="S::chenyuj@marshall.usc.edu::05426606-bcad-46da-9fe4-0a08ebfc9ee0" providerId="AD" clId="Web-{5180703E-9FB6-9376-1F7E-3ADA1964407D}" dt="2021-07-28T01:34:38.394" v="70" actId="1076"/>
          <ac:picMkLst>
            <pc:docMk/>
            <pc:sldMk cId="1522497608" sldId="277"/>
            <ac:picMk id="4" creationId="{42593F30-69F7-4BD4-8238-7A940D968CAA}"/>
          </ac:picMkLst>
        </pc:picChg>
      </pc:sldChg>
    </pc:docChg>
  </pc:docChgLst>
  <pc:docChgLst>
    <pc:chgData name="Gu, Xinxue" userId="S::xinxuegu@marshall.usc.edu::8597227e-2172-40e9-a8fd-04d11eb72a20" providerId="AD" clId="Web-{E0373145-BB8A-51BA-E9E8-434F742C217D}"/>
    <pc:docChg chg="addSld delSld modSld sldOrd">
      <pc:chgData name="Gu, Xinxue" userId="S::xinxuegu@marshall.usc.edu::8597227e-2172-40e9-a8fd-04d11eb72a20" providerId="AD" clId="Web-{E0373145-BB8A-51BA-E9E8-434F742C217D}" dt="2021-07-25T02:45:01.543" v="855" actId="20577"/>
      <pc:docMkLst>
        <pc:docMk/>
      </pc:docMkLst>
      <pc:sldChg chg="del">
        <pc:chgData name="Gu, Xinxue" userId="S::xinxuegu@marshall.usc.edu::8597227e-2172-40e9-a8fd-04d11eb72a20" providerId="AD" clId="Web-{E0373145-BB8A-51BA-E9E8-434F742C217D}" dt="2021-07-25T02:00:52.520" v="3"/>
        <pc:sldMkLst>
          <pc:docMk/>
          <pc:sldMk cId="109857222" sldId="256"/>
        </pc:sldMkLst>
      </pc:sldChg>
      <pc:sldChg chg="delSp modSp">
        <pc:chgData name="Gu, Xinxue" userId="S::xinxuegu@marshall.usc.edu::8597227e-2172-40e9-a8fd-04d11eb72a20" providerId="AD" clId="Web-{E0373145-BB8A-51BA-E9E8-434F742C217D}" dt="2021-07-25T02:44:18.511" v="828" actId="20577"/>
        <pc:sldMkLst>
          <pc:docMk/>
          <pc:sldMk cId="1924557220" sldId="257"/>
        </pc:sldMkLst>
        <pc:spChg chg="mod">
          <ac:chgData name="Gu, Xinxue" userId="S::xinxuegu@marshall.usc.edu::8597227e-2172-40e9-a8fd-04d11eb72a20" providerId="AD" clId="Web-{E0373145-BB8A-51BA-E9E8-434F742C217D}" dt="2021-07-25T02:28:32.820" v="465" actId="20577"/>
          <ac:spMkLst>
            <pc:docMk/>
            <pc:sldMk cId="1924557220" sldId="257"/>
            <ac:spMk id="2" creationId="{4BCDBFD1-94C6-44BA-B0F3-FC2E63C9F7DF}"/>
          </ac:spMkLst>
        </pc:spChg>
        <pc:spChg chg="mod">
          <ac:chgData name="Gu, Xinxue" userId="S::xinxuegu@marshall.usc.edu::8597227e-2172-40e9-a8fd-04d11eb72a20" providerId="AD" clId="Web-{E0373145-BB8A-51BA-E9E8-434F742C217D}" dt="2021-07-25T02:43:50.338" v="813" actId="20577"/>
          <ac:spMkLst>
            <pc:docMk/>
            <pc:sldMk cId="1924557220" sldId="257"/>
            <ac:spMk id="3" creationId="{2C4A189F-8F51-4593-BF38-74CB275F50F7}"/>
          </ac:spMkLst>
        </pc:spChg>
        <pc:spChg chg="mod">
          <ac:chgData name="Gu, Xinxue" userId="S::xinxuegu@marshall.usc.edu::8597227e-2172-40e9-a8fd-04d11eb72a20" providerId="AD" clId="Web-{E0373145-BB8A-51BA-E9E8-434F742C217D}" dt="2021-07-25T02:44:18.511" v="828" actId="20577"/>
          <ac:spMkLst>
            <pc:docMk/>
            <pc:sldMk cId="1924557220" sldId="257"/>
            <ac:spMk id="4" creationId="{F927B1DF-20A1-4028-8490-C60891D2158A}"/>
          </ac:spMkLst>
        </pc:spChg>
        <pc:spChg chg="del">
          <ac:chgData name="Gu, Xinxue" userId="S::xinxuegu@marshall.usc.edu::8597227e-2172-40e9-a8fd-04d11eb72a20" providerId="AD" clId="Web-{E0373145-BB8A-51BA-E9E8-434F742C217D}" dt="2021-07-25T02:18:37.761" v="49"/>
          <ac:spMkLst>
            <pc:docMk/>
            <pc:sldMk cId="1924557220" sldId="257"/>
            <ac:spMk id="6" creationId="{9D7E624E-5A4F-4FDB-A4AE-A42BA12FA302}"/>
          </ac:spMkLst>
        </pc:spChg>
      </pc:sldChg>
      <pc:sldChg chg="del">
        <pc:chgData name="Gu, Xinxue" userId="S::xinxuegu@marshall.usc.edu::8597227e-2172-40e9-a8fd-04d11eb72a20" providerId="AD" clId="Web-{E0373145-BB8A-51BA-E9E8-434F742C217D}" dt="2021-07-25T02:00:46.207" v="1"/>
        <pc:sldMkLst>
          <pc:docMk/>
          <pc:sldMk cId="751403144" sldId="262"/>
        </pc:sldMkLst>
      </pc:sldChg>
      <pc:sldChg chg="add ord">
        <pc:chgData name="Gu, Xinxue" userId="S::xinxuegu@marshall.usc.edu::8597227e-2172-40e9-a8fd-04d11eb72a20" providerId="AD" clId="Web-{E0373145-BB8A-51BA-E9E8-434F742C217D}" dt="2021-07-25T02:00:48.614" v="2"/>
        <pc:sldMkLst>
          <pc:docMk/>
          <pc:sldMk cId="2332219758" sldId="263"/>
        </pc:sldMkLst>
      </pc:sldChg>
      <pc:sldChg chg="add">
        <pc:chgData name="Gu, Xinxue" userId="S::xinxuegu@marshall.usc.edu::8597227e-2172-40e9-a8fd-04d11eb72a20" providerId="AD" clId="Web-{E0373145-BB8A-51BA-E9E8-434F742C217D}" dt="2021-07-25T02:13:39.645" v="4"/>
        <pc:sldMkLst>
          <pc:docMk/>
          <pc:sldMk cId="3129840662" sldId="264"/>
        </pc:sldMkLst>
      </pc:sldChg>
      <pc:sldChg chg="add">
        <pc:chgData name="Gu, Xinxue" userId="S::xinxuegu@marshall.usc.edu::8597227e-2172-40e9-a8fd-04d11eb72a20" providerId="AD" clId="Web-{E0373145-BB8A-51BA-E9E8-434F742C217D}" dt="2021-07-25T02:14:40.428" v="5"/>
        <pc:sldMkLst>
          <pc:docMk/>
          <pc:sldMk cId="1573581003" sldId="265"/>
        </pc:sldMkLst>
      </pc:sldChg>
      <pc:sldChg chg="add">
        <pc:chgData name="Gu, Xinxue" userId="S::xinxuegu@marshall.usc.edu::8597227e-2172-40e9-a8fd-04d11eb72a20" providerId="AD" clId="Web-{E0373145-BB8A-51BA-E9E8-434F742C217D}" dt="2021-07-25T02:14:40.553" v="6"/>
        <pc:sldMkLst>
          <pc:docMk/>
          <pc:sldMk cId="4060191845" sldId="266"/>
        </pc:sldMkLst>
      </pc:sldChg>
      <pc:sldChg chg="add">
        <pc:chgData name="Gu, Xinxue" userId="S::xinxuegu@marshall.usc.edu::8597227e-2172-40e9-a8fd-04d11eb72a20" providerId="AD" clId="Web-{E0373145-BB8A-51BA-E9E8-434F742C217D}" dt="2021-07-25T02:14:40.646" v="7"/>
        <pc:sldMkLst>
          <pc:docMk/>
          <pc:sldMk cId="3373394586" sldId="267"/>
        </pc:sldMkLst>
      </pc:sldChg>
      <pc:sldChg chg="add">
        <pc:chgData name="Gu, Xinxue" userId="S::xinxuegu@marshall.usc.edu::8597227e-2172-40e9-a8fd-04d11eb72a20" providerId="AD" clId="Web-{E0373145-BB8A-51BA-E9E8-434F742C217D}" dt="2021-07-25T02:15:23.475" v="8"/>
        <pc:sldMkLst>
          <pc:docMk/>
          <pc:sldMk cId="1985332549" sldId="268"/>
        </pc:sldMkLst>
      </pc:sldChg>
      <pc:sldChg chg="add">
        <pc:chgData name="Gu, Xinxue" userId="S::xinxuegu@marshall.usc.edu::8597227e-2172-40e9-a8fd-04d11eb72a20" providerId="AD" clId="Web-{E0373145-BB8A-51BA-E9E8-434F742C217D}" dt="2021-07-25T02:17:04.743" v="9"/>
        <pc:sldMkLst>
          <pc:docMk/>
          <pc:sldMk cId="3551956577" sldId="269"/>
        </pc:sldMkLst>
      </pc:sldChg>
      <pc:sldChg chg="add">
        <pc:chgData name="Gu, Xinxue" userId="S::xinxuegu@marshall.usc.edu::8597227e-2172-40e9-a8fd-04d11eb72a20" providerId="AD" clId="Web-{E0373145-BB8A-51BA-E9E8-434F742C217D}" dt="2021-07-25T02:17:28.806" v="10"/>
        <pc:sldMkLst>
          <pc:docMk/>
          <pc:sldMk cId="3756800695" sldId="270"/>
        </pc:sldMkLst>
      </pc:sldChg>
      <pc:sldChg chg="add">
        <pc:chgData name="Gu, Xinxue" userId="S::xinxuegu@marshall.usc.edu::8597227e-2172-40e9-a8fd-04d11eb72a20" providerId="AD" clId="Web-{E0373145-BB8A-51BA-E9E8-434F742C217D}" dt="2021-07-25T02:17:33.978" v="11"/>
        <pc:sldMkLst>
          <pc:docMk/>
          <pc:sldMk cId="2579014900" sldId="271"/>
        </pc:sldMkLst>
      </pc:sldChg>
      <pc:sldChg chg="delSp modSp add replId">
        <pc:chgData name="Gu, Xinxue" userId="S::xinxuegu@marshall.usc.edu::8597227e-2172-40e9-a8fd-04d11eb72a20" providerId="AD" clId="Web-{E0373145-BB8A-51BA-E9E8-434F742C217D}" dt="2021-07-25T02:45:01.543" v="855" actId="20577"/>
        <pc:sldMkLst>
          <pc:docMk/>
          <pc:sldMk cId="4064597874" sldId="272"/>
        </pc:sldMkLst>
        <pc:spChg chg="mod">
          <ac:chgData name="Gu, Xinxue" userId="S::xinxuegu@marshall.usc.edu::8597227e-2172-40e9-a8fd-04d11eb72a20" providerId="AD" clId="Web-{E0373145-BB8A-51BA-E9E8-434F742C217D}" dt="2021-07-25T02:17:58.994" v="41" actId="20577"/>
          <ac:spMkLst>
            <pc:docMk/>
            <pc:sldMk cId="4064597874" sldId="272"/>
            <ac:spMk id="2" creationId="{4BCDBFD1-94C6-44BA-B0F3-FC2E63C9F7DF}"/>
          </ac:spMkLst>
        </pc:spChg>
        <pc:spChg chg="mod">
          <ac:chgData name="Gu, Xinxue" userId="S::xinxuegu@marshall.usc.edu::8597227e-2172-40e9-a8fd-04d11eb72a20" providerId="AD" clId="Web-{E0373145-BB8A-51BA-E9E8-434F742C217D}" dt="2021-07-25T02:45:01.543" v="855" actId="20577"/>
          <ac:spMkLst>
            <pc:docMk/>
            <pc:sldMk cId="4064597874" sldId="272"/>
            <ac:spMk id="3" creationId="{2C4A189F-8F51-4593-BF38-74CB275F50F7}"/>
          </ac:spMkLst>
        </pc:spChg>
        <pc:spChg chg="mod">
          <ac:chgData name="Gu, Xinxue" userId="S::xinxuegu@marshall.usc.edu::8597227e-2172-40e9-a8fd-04d11eb72a20" providerId="AD" clId="Web-{E0373145-BB8A-51BA-E9E8-434F742C217D}" dt="2021-07-25T02:28:41.117" v="471" actId="20577"/>
          <ac:spMkLst>
            <pc:docMk/>
            <pc:sldMk cId="4064597874" sldId="272"/>
            <ac:spMk id="4" creationId="{F927B1DF-20A1-4028-8490-C60891D2158A}"/>
          </ac:spMkLst>
        </pc:spChg>
        <pc:spChg chg="del">
          <ac:chgData name="Gu, Xinxue" userId="S::xinxuegu@marshall.usc.edu::8597227e-2172-40e9-a8fd-04d11eb72a20" providerId="AD" clId="Web-{E0373145-BB8A-51BA-E9E8-434F742C217D}" dt="2021-07-25T02:18:04.713" v="45"/>
          <ac:spMkLst>
            <pc:docMk/>
            <pc:sldMk cId="4064597874" sldId="272"/>
            <ac:spMk id="6" creationId="{9D7E624E-5A4F-4FDB-A4AE-A42BA12FA302}"/>
          </ac:spMkLst>
        </pc:spChg>
      </pc:sldChg>
    </pc:docChg>
  </pc:docChgLst>
  <pc:docChgLst>
    <pc:chgData name="Yang, Tianze" userId="S::tianzeya@marshall.usc.edu::f384eac2-30c1-4309-93ba-2fd053d01b62" providerId="AD" clId="Web-{1DF7FEE8-86FA-DC41-30D3-D33C39DFD8BC}"/>
    <pc:docChg chg="modSld">
      <pc:chgData name="Yang, Tianze" userId="S::tianzeya@marshall.usc.edu::f384eac2-30c1-4309-93ba-2fd053d01b62" providerId="AD" clId="Web-{1DF7FEE8-86FA-DC41-30D3-D33C39DFD8BC}" dt="2021-07-28T04:34:12.340" v="23" actId="1076"/>
      <pc:docMkLst>
        <pc:docMk/>
      </pc:docMkLst>
      <pc:sldChg chg="addSp delSp modSp">
        <pc:chgData name="Yang, Tianze" userId="S::tianzeya@marshall.usc.edu::f384eac2-30c1-4309-93ba-2fd053d01b62" providerId="AD" clId="Web-{1DF7FEE8-86FA-DC41-30D3-D33C39DFD8BC}" dt="2021-07-28T04:34:12.340" v="23" actId="1076"/>
        <pc:sldMkLst>
          <pc:docMk/>
          <pc:sldMk cId="3373394586" sldId="267"/>
        </pc:sldMkLst>
        <pc:spChg chg="mod">
          <ac:chgData name="Yang, Tianze" userId="S::tianzeya@marshall.usc.edu::f384eac2-30c1-4309-93ba-2fd053d01b62" providerId="AD" clId="Web-{1DF7FEE8-86FA-DC41-30D3-D33C39DFD8BC}" dt="2021-07-28T04:34:12.340" v="23" actId="1076"/>
          <ac:spMkLst>
            <pc:docMk/>
            <pc:sldMk cId="3373394586" sldId="267"/>
            <ac:spMk id="3" creationId="{EC71C5B4-2DC3-42BE-A86F-EA081764EBAF}"/>
          </ac:spMkLst>
        </pc:spChg>
        <pc:spChg chg="mod">
          <ac:chgData name="Yang, Tianze" userId="S::tianzeya@marshall.usc.edu::f384eac2-30c1-4309-93ba-2fd053d01b62" providerId="AD" clId="Web-{1DF7FEE8-86FA-DC41-30D3-D33C39DFD8BC}" dt="2021-07-28T04:33:32.682" v="14" actId="1076"/>
          <ac:spMkLst>
            <pc:docMk/>
            <pc:sldMk cId="3373394586" sldId="267"/>
            <ac:spMk id="6" creationId="{9C9E65F5-4944-4146-84DE-3B295EFF01CC}"/>
          </ac:spMkLst>
        </pc:spChg>
        <pc:spChg chg="del">
          <ac:chgData name="Yang, Tianze" userId="S::tianzeya@marshall.usc.edu::f384eac2-30c1-4309-93ba-2fd053d01b62" providerId="AD" clId="Web-{1DF7FEE8-86FA-DC41-30D3-D33C39DFD8BC}" dt="2021-07-28T04:33:38.433" v="16"/>
          <ac:spMkLst>
            <pc:docMk/>
            <pc:sldMk cId="3373394586" sldId="267"/>
            <ac:spMk id="3785" creationId="{00000000-0000-0000-0000-000000000000}"/>
          </ac:spMkLst>
        </pc:spChg>
        <pc:picChg chg="del">
          <ac:chgData name="Yang, Tianze" userId="S::tianzeya@marshall.usc.edu::f384eac2-30c1-4309-93ba-2fd053d01b62" providerId="AD" clId="Web-{1DF7FEE8-86FA-DC41-30D3-D33C39DFD8BC}" dt="2021-07-28T04:32:19.446" v="0"/>
          <ac:picMkLst>
            <pc:docMk/>
            <pc:sldMk cId="3373394586" sldId="267"/>
            <ac:picMk id="2" creationId="{6487789A-51D4-4C43-9929-28B5483CB71C}"/>
          </ac:picMkLst>
        </pc:picChg>
        <pc:picChg chg="add mod modCrop">
          <ac:chgData name="Yang, Tianze" userId="S::tianzeya@marshall.usc.edu::f384eac2-30c1-4309-93ba-2fd053d01b62" providerId="AD" clId="Web-{1DF7FEE8-86FA-DC41-30D3-D33C39DFD8BC}" dt="2021-07-28T04:33:45.089" v="17" actId="1076"/>
          <ac:picMkLst>
            <pc:docMk/>
            <pc:sldMk cId="3373394586" sldId="267"/>
            <ac:picMk id="4" creationId="{B9C331A9-1E75-4F17-A6BA-CCC2DCF625DB}"/>
          </ac:picMkLst>
        </pc:picChg>
      </pc:sldChg>
    </pc:docChg>
  </pc:docChgLst>
  <pc:docChgLst>
    <pc:chgData name="Yang, Tianze" userId="S::tianzeya@marshall.usc.edu::f384eac2-30c1-4309-93ba-2fd053d01b62" providerId="AD" clId="Web-{232CA05C-6600-E99D-3B6E-5D8934088371}"/>
    <pc:docChg chg="delSld modSld">
      <pc:chgData name="Yang, Tianze" userId="S::tianzeya@marshall.usc.edu::f384eac2-30c1-4309-93ba-2fd053d01b62" providerId="AD" clId="Web-{232CA05C-6600-E99D-3B6E-5D8934088371}" dt="2021-07-27T02:04:18.779" v="2"/>
      <pc:docMkLst>
        <pc:docMk/>
      </pc:docMkLst>
      <pc:sldChg chg="modSp">
        <pc:chgData name="Yang, Tianze" userId="S::tianzeya@marshall.usc.edu::f384eac2-30c1-4309-93ba-2fd053d01b62" providerId="AD" clId="Web-{232CA05C-6600-E99D-3B6E-5D8934088371}" dt="2021-07-27T02:03:55.731" v="1" actId="1076"/>
        <pc:sldMkLst>
          <pc:docMk/>
          <pc:sldMk cId="90314461" sldId="258"/>
        </pc:sldMkLst>
        <pc:grpChg chg="mod">
          <ac:chgData name="Yang, Tianze" userId="S::tianzeya@marshall.usc.edu::f384eac2-30c1-4309-93ba-2fd053d01b62" providerId="AD" clId="Web-{232CA05C-6600-E99D-3B6E-5D8934088371}" dt="2021-07-27T02:03:55.731" v="1" actId="1076"/>
          <ac:grpSpMkLst>
            <pc:docMk/>
            <pc:sldMk cId="90314461" sldId="258"/>
            <ac:grpSpMk id="328" creationId="{00000000-0000-0000-0000-000000000000}"/>
          </ac:grpSpMkLst>
        </pc:grpChg>
      </pc:sldChg>
      <pc:sldChg chg="del">
        <pc:chgData name="Yang, Tianze" userId="S::tianzeya@marshall.usc.edu::f384eac2-30c1-4309-93ba-2fd053d01b62" providerId="AD" clId="Web-{232CA05C-6600-E99D-3B6E-5D8934088371}" dt="2021-07-27T02:04:18.779" v="2"/>
        <pc:sldMkLst>
          <pc:docMk/>
          <pc:sldMk cId="3883963380" sldId="273"/>
        </pc:sldMkLst>
      </pc:sldChg>
    </pc:docChg>
  </pc:docChgLst>
  <pc:docChgLst>
    <pc:chgData name="Yang, Tianze" userId="S::tianzeya@marshall.usc.edu::f384eac2-30c1-4309-93ba-2fd053d01b62" providerId="AD" clId="Web-{12B6D255-C01A-D6ED-DBFD-832C3C418A5D}"/>
    <pc:docChg chg="modSld">
      <pc:chgData name="Yang, Tianze" userId="S::tianzeya@marshall.usc.edu::f384eac2-30c1-4309-93ba-2fd053d01b62" providerId="AD" clId="Web-{12B6D255-C01A-D6ED-DBFD-832C3C418A5D}" dt="2021-07-28T02:16:14.449" v="48" actId="20577"/>
      <pc:docMkLst>
        <pc:docMk/>
      </pc:docMkLst>
      <pc:sldChg chg="modSp">
        <pc:chgData name="Yang, Tianze" userId="S::tianzeya@marshall.usc.edu::f384eac2-30c1-4309-93ba-2fd053d01b62" providerId="AD" clId="Web-{12B6D255-C01A-D6ED-DBFD-832C3C418A5D}" dt="2021-07-28T01:46:11.090" v="30" actId="1076"/>
        <pc:sldMkLst>
          <pc:docMk/>
          <pc:sldMk cId="3134218490" sldId="261"/>
        </pc:sldMkLst>
        <pc:spChg chg="mod">
          <ac:chgData name="Yang, Tianze" userId="S::tianzeya@marshall.usc.edu::f384eac2-30c1-4309-93ba-2fd053d01b62" providerId="AD" clId="Web-{12B6D255-C01A-D6ED-DBFD-832C3C418A5D}" dt="2021-07-28T01:38:45.654" v="6" actId="1076"/>
          <ac:spMkLst>
            <pc:docMk/>
            <pc:sldMk cId="3134218490" sldId="261"/>
            <ac:spMk id="1897" creationId="{00000000-0000-0000-0000-000000000000}"/>
          </ac:spMkLst>
        </pc:spChg>
        <pc:spChg chg="mod">
          <ac:chgData name="Yang, Tianze" userId="S::tianzeya@marshall.usc.edu::f384eac2-30c1-4309-93ba-2fd053d01b62" providerId="AD" clId="Web-{12B6D255-C01A-D6ED-DBFD-832C3C418A5D}" dt="2021-07-28T01:39:10.530" v="11" actId="1076"/>
          <ac:spMkLst>
            <pc:docMk/>
            <pc:sldMk cId="3134218490" sldId="261"/>
            <ac:spMk id="1932" creationId="{00000000-0000-0000-0000-000000000000}"/>
          </ac:spMkLst>
        </pc:spChg>
        <pc:spChg chg="mod">
          <ac:chgData name="Yang, Tianze" userId="S::tianzeya@marshall.usc.edu::f384eac2-30c1-4309-93ba-2fd053d01b62" providerId="AD" clId="Web-{12B6D255-C01A-D6ED-DBFD-832C3C418A5D}" dt="2021-07-28T01:39:04.171" v="10" actId="1076"/>
          <ac:spMkLst>
            <pc:docMk/>
            <pc:sldMk cId="3134218490" sldId="261"/>
            <ac:spMk id="1934" creationId="{00000000-0000-0000-0000-000000000000}"/>
          </ac:spMkLst>
        </pc:spChg>
        <pc:spChg chg="mod">
          <ac:chgData name="Yang, Tianze" userId="S::tianzeya@marshall.usc.edu::f384eac2-30c1-4309-93ba-2fd053d01b62" providerId="AD" clId="Web-{12B6D255-C01A-D6ED-DBFD-832C3C418A5D}" dt="2021-07-28T01:44:34.459" v="16" actId="1076"/>
          <ac:spMkLst>
            <pc:docMk/>
            <pc:sldMk cId="3134218490" sldId="261"/>
            <ac:spMk id="1936" creationId="{00000000-0000-0000-0000-000000000000}"/>
          </ac:spMkLst>
        </pc:spChg>
        <pc:spChg chg="mod">
          <ac:chgData name="Yang, Tianze" userId="S::tianzeya@marshall.usc.edu::f384eac2-30c1-4309-93ba-2fd053d01b62" providerId="AD" clId="Web-{12B6D255-C01A-D6ED-DBFD-832C3C418A5D}" dt="2021-07-28T01:44:21.255" v="13" actId="1076"/>
          <ac:spMkLst>
            <pc:docMk/>
            <pc:sldMk cId="3134218490" sldId="261"/>
            <ac:spMk id="1937" creationId="{00000000-0000-0000-0000-000000000000}"/>
          </ac:spMkLst>
        </pc:spChg>
        <pc:spChg chg="mod">
          <ac:chgData name="Yang, Tianze" userId="S::tianzeya@marshall.usc.edu::f384eac2-30c1-4309-93ba-2fd053d01b62" providerId="AD" clId="Web-{12B6D255-C01A-D6ED-DBFD-832C3C418A5D}" dt="2021-07-28T01:44:37.209" v="17" actId="1076"/>
          <ac:spMkLst>
            <pc:docMk/>
            <pc:sldMk cId="3134218490" sldId="261"/>
            <ac:spMk id="1940" creationId="{00000000-0000-0000-0000-000000000000}"/>
          </ac:spMkLst>
        </pc:spChg>
        <pc:spChg chg="mod">
          <ac:chgData name="Yang, Tianze" userId="S::tianzeya@marshall.usc.edu::f384eac2-30c1-4309-93ba-2fd053d01b62" providerId="AD" clId="Web-{12B6D255-C01A-D6ED-DBFD-832C3C418A5D}" dt="2021-07-28T01:44:26.739" v="14" actId="1076"/>
          <ac:spMkLst>
            <pc:docMk/>
            <pc:sldMk cId="3134218490" sldId="261"/>
            <ac:spMk id="1941" creationId="{00000000-0000-0000-0000-000000000000}"/>
          </ac:spMkLst>
        </pc:spChg>
        <pc:spChg chg="mod">
          <ac:chgData name="Yang, Tianze" userId="S::tianzeya@marshall.usc.edu::f384eac2-30c1-4309-93ba-2fd053d01b62" providerId="AD" clId="Web-{12B6D255-C01A-D6ED-DBFD-832C3C418A5D}" dt="2021-07-28T01:46:11.090" v="30" actId="1076"/>
          <ac:spMkLst>
            <pc:docMk/>
            <pc:sldMk cId="3134218490" sldId="261"/>
            <ac:spMk id="1944" creationId="{00000000-0000-0000-0000-000000000000}"/>
          </ac:spMkLst>
        </pc:spChg>
        <pc:picChg chg="mod">
          <ac:chgData name="Yang, Tianze" userId="S::tianzeya@marshall.usc.edu::f384eac2-30c1-4309-93ba-2fd053d01b62" providerId="AD" clId="Web-{12B6D255-C01A-D6ED-DBFD-832C3C418A5D}" dt="2021-07-28T01:45:11.414" v="23" actId="1076"/>
          <ac:picMkLst>
            <pc:docMk/>
            <pc:sldMk cId="3134218490" sldId="261"/>
            <ac:picMk id="5" creationId="{9E01FCAE-D249-488A-818F-0D8FAE063EC0}"/>
          </ac:picMkLst>
        </pc:picChg>
        <pc:cxnChg chg="mod">
          <ac:chgData name="Yang, Tianze" userId="S::tianzeya@marshall.usc.edu::f384eac2-30c1-4309-93ba-2fd053d01b62" providerId="AD" clId="Web-{12B6D255-C01A-D6ED-DBFD-832C3C418A5D}" dt="2021-07-28T01:45:57.277" v="28" actId="1076"/>
          <ac:cxnSpMkLst>
            <pc:docMk/>
            <pc:sldMk cId="3134218490" sldId="261"/>
            <ac:cxnSpMk id="1896" creationId="{00000000-0000-0000-0000-000000000000}"/>
          </ac:cxnSpMkLst>
        </pc:cxnChg>
      </pc:sldChg>
      <pc:sldChg chg="modSp">
        <pc:chgData name="Yang, Tianze" userId="S::tianzeya@marshall.usc.edu::f384eac2-30c1-4309-93ba-2fd053d01b62" providerId="AD" clId="Web-{12B6D255-C01A-D6ED-DBFD-832C3C418A5D}" dt="2021-07-28T02:16:14.449" v="48" actId="20577"/>
        <pc:sldMkLst>
          <pc:docMk/>
          <pc:sldMk cId="3373394586" sldId="267"/>
        </pc:sldMkLst>
        <pc:spChg chg="mod">
          <ac:chgData name="Yang, Tianze" userId="S::tianzeya@marshall.usc.edu::f384eac2-30c1-4309-93ba-2fd053d01b62" providerId="AD" clId="Web-{12B6D255-C01A-D6ED-DBFD-832C3C418A5D}" dt="2021-07-28T02:12:51.420" v="40" actId="1076"/>
          <ac:spMkLst>
            <pc:docMk/>
            <pc:sldMk cId="3373394586" sldId="267"/>
            <ac:spMk id="3" creationId="{EC71C5B4-2DC3-42BE-A86F-EA081764EBAF}"/>
          </ac:spMkLst>
        </pc:spChg>
        <pc:spChg chg="mod">
          <ac:chgData name="Yang, Tianze" userId="S::tianzeya@marshall.usc.edu::f384eac2-30c1-4309-93ba-2fd053d01b62" providerId="AD" clId="Web-{12B6D255-C01A-D6ED-DBFD-832C3C418A5D}" dt="2021-07-28T02:16:14.449" v="48" actId="20577"/>
          <ac:spMkLst>
            <pc:docMk/>
            <pc:sldMk cId="3373394586" sldId="267"/>
            <ac:spMk id="6" creationId="{9C9E65F5-4944-4146-84DE-3B295EFF01CC}"/>
          </ac:spMkLst>
        </pc:spChg>
        <pc:picChg chg="mod">
          <ac:chgData name="Yang, Tianze" userId="S::tianzeya@marshall.usc.edu::f384eac2-30c1-4309-93ba-2fd053d01b62" providerId="AD" clId="Web-{12B6D255-C01A-D6ED-DBFD-832C3C418A5D}" dt="2021-07-28T02:15:04.929" v="42" actId="14100"/>
          <ac:picMkLst>
            <pc:docMk/>
            <pc:sldMk cId="3373394586" sldId="267"/>
            <ac:picMk id="2" creationId="{6487789A-51D4-4C43-9929-28B5483CB71C}"/>
          </ac:picMkLst>
        </pc:picChg>
      </pc:sldChg>
    </pc:docChg>
  </pc:docChgLst>
  <pc:docChgLst>
    <pc:chgData name="Yang, Tianze" userId="S::tianzeya@marshall.usc.edu::f384eac2-30c1-4309-93ba-2fd053d01b62" providerId="AD" clId="Web-{08F54D28-033E-0F72-F711-378D1A550F4C}"/>
    <pc:docChg chg="modSld">
      <pc:chgData name="Yang, Tianze" userId="S::tianzeya@marshall.usc.edu::f384eac2-30c1-4309-93ba-2fd053d01b62" providerId="AD" clId="Web-{08F54D28-033E-0F72-F711-378D1A550F4C}" dt="2021-07-26T22:44:18.316" v="39" actId="1076"/>
      <pc:docMkLst>
        <pc:docMk/>
      </pc:docMkLst>
      <pc:sldChg chg="modSp">
        <pc:chgData name="Yang, Tianze" userId="S::tianzeya@marshall.usc.edu::f384eac2-30c1-4309-93ba-2fd053d01b62" providerId="AD" clId="Web-{08F54D28-033E-0F72-F711-378D1A550F4C}" dt="2021-07-26T22:10:58.863" v="0" actId="20577"/>
        <pc:sldMkLst>
          <pc:docMk/>
          <pc:sldMk cId="3134218490" sldId="261"/>
        </pc:sldMkLst>
        <pc:spChg chg="mod">
          <ac:chgData name="Yang, Tianze" userId="S::tianzeya@marshall.usc.edu::f384eac2-30c1-4309-93ba-2fd053d01b62" providerId="AD" clId="Web-{08F54D28-033E-0F72-F711-378D1A550F4C}" dt="2021-07-26T22:10:58.863" v="0" actId="20577"/>
          <ac:spMkLst>
            <pc:docMk/>
            <pc:sldMk cId="3134218490" sldId="261"/>
            <ac:spMk id="1932" creationId="{00000000-0000-0000-0000-000000000000}"/>
          </ac:spMkLst>
        </pc:spChg>
      </pc:sldChg>
      <pc:sldChg chg="modSp">
        <pc:chgData name="Yang, Tianze" userId="S::tianzeya@marshall.usc.edu::f384eac2-30c1-4309-93ba-2fd053d01b62" providerId="AD" clId="Web-{08F54D28-033E-0F72-F711-378D1A550F4C}" dt="2021-07-26T22:44:18.316" v="39" actId="1076"/>
        <pc:sldMkLst>
          <pc:docMk/>
          <pc:sldMk cId="3129840662" sldId="264"/>
        </pc:sldMkLst>
        <pc:spChg chg="mod">
          <ac:chgData name="Yang, Tianze" userId="S::tianzeya@marshall.usc.edu::f384eac2-30c1-4309-93ba-2fd053d01b62" providerId="AD" clId="Web-{08F54D28-033E-0F72-F711-378D1A550F4C}" dt="2021-07-26T22:12:14.100" v="21" actId="20577"/>
          <ac:spMkLst>
            <pc:docMk/>
            <pc:sldMk cId="3129840662" sldId="264"/>
            <ac:spMk id="912" creationId="{00000000-0000-0000-0000-000000000000}"/>
          </ac:spMkLst>
        </pc:spChg>
        <pc:spChg chg="mod">
          <ac:chgData name="Yang, Tianze" userId="S::tianzeya@marshall.usc.edu::f384eac2-30c1-4309-93ba-2fd053d01b62" providerId="AD" clId="Web-{08F54D28-033E-0F72-F711-378D1A550F4C}" dt="2021-07-26T22:44:15.956" v="38" actId="14100"/>
          <ac:spMkLst>
            <pc:docMk/>
            <pc:sldMk cId="3129840662" sldId="264"/>
            <ac:spMk id="913" creationId="{00000000-0000-0000-0000-000000000000}"/>
          </ac:spMkLst>
        </pc:spChg>
        <pc:spChg chg="mod">
          <ac:chgData name="Yang, Tianze" userId="S::tianzeya@marshall.usc.edu::f384eac2-30c1-4309-93ba-2fd053d01b62" providerId="AD" clId="Web-{08F54D28-033E-0F72-F711-378D1A550F4C}" dt="2021-07-26T22:44:18.316" v="39" actId="1076"/>
          <ac:spMkLst>
            <pc:docMk/>
            <pc:sldMk cId="3129840662" sldId="264"/>
            <ac:spMk id="942" creationId="{00000000-0000-0000-0000-000000000000}"/>
          </ac:spMkLst>
        </pc:spChg>
        <pc:spChg chg="mod">
          <ac:chgData name="Yang, Tianze" userId="S::tianzeya@marshall.usc.edu::f384eac2-30c1-4309-93ba-2fd053d01b62" providerId="AD" clId="Web-{08F54D28-033E-0F72-F711-378D1A550F4C}" dt="2021-07-26T22:43:53.487" v="31" actId="20577"/>
          <ac:spMkLst>
            <pc:docMk/>
            <pc:sldMk cId="3129840662" sldId="264"/>
            <ac:spMk id="945" creationId="{00000000-0000-0000-0000-000000000000}"/>
          </ac:spMkLst>
        </pc:spChg>
        <pc:spChg chg="mod">
          <ac:chgData name="Yang, Tianze" userId="S::tianzeya@marshall.usc.edu::f384eac2-30c1-4309-93ba-2fd053d01b62" providerId="AD" clId="Web-{08F54D28-033E-0F72-F711-378D1A550F4C}" dt="2021-07-26T22:43:59.769" v="33" actId="20577"/>
          <ac:spMkLst>
            <pc:docMk/>
            <pc:sldMk cId="3129840662" sldId="264"/>
            <ac:spMk id="947" creationId="{00000000-0000-0000-0000-000000000000}"/>
          </ac:spMkLst>
        </pc:spChg>
        <pc:spChg chg="mod">
          <ac:chgData name="Yang, Tianze" userId="S::tianzeya@marshall.usc.edu::f384eac2-30c1-4309-93ba-2fd053d01b62" providerId="AD" clId="Web-{08F54D28-033E-0F72-F711-378D1A550F4C}" dt="2021-07-26T22:44:10.331" v="37" actId="20577"/>
          <ac:spMkLst>
            <pc:docMk/>
            <pc:sldMk cId="3129840662" sldId="264"/>
            <ac:spMk id="949" creationId="{00000000-0000-0000-0000-000000000000}"/>
          </ac:spMkLst>
        </pc:spChg>
      </pc:sldChg>
    </pc:docChg>
  </pc:docChgLst>
  <pc:docChgLst>
    <pc:chgData name="Sun, Kai" userId="S::kaisun@marshall.usc.edu::bb045802-bd0b-424a-aea5-49db5155bd69" providerId="AD" clId="Web-{9F8BE3B7-E257-CFCF-C048-8DA83CFB774D}"/>
    <pc:docChg chg="modSld">
      <pc:chgData name="Sun, Kai" userId="S::kaisun@marshall.usc.edu::bb045802-bd0b-424a-aea5-49db5155bd69" providerId="AD" clId="Web-{9F8BE3B7-E257-CFCF-C048-8DA83CFB774D}" dt="2021-07-25T02:45:52.402" v="25" actId="14100"/>
      <pc:docMkLst>
        <pc:docMk/>
      </pc:docMkLst>
      <pc:sldChg chg="addSp delSp modSp">
        <pc:chgData name="Sun, Kai" userId="S::kaisun@marshall.usc.edu::bb045802-bd0b-424a-aea5-49db5155bd69" providerId="AD" clId="Web-{9F8BE3B7-E257-CFCF-C048-8DA83CFB774D}" dt="2021-07-25T02:45:52.402" v="25" actId="14100"/>
        <pc:sldMkLst>
          <pc:docMk/>
          <pc:sldMk cId="1924557220" sldId="257"/>
        </pc:sldMkLst>
        <pc:spChg chg="mod">
          <ac:chgData name="Sun, Kai" userId="S::kaisun@marshall.usc.edu::bb045802-bd0b-424a-aea5-49db5155bd69" providerId="AD" clId="Web-{9F8BE3B7-E257-CFCF-C048-8DA83CFB774D}" dt="2021-07-25T02:44:38.041" v="10" actId="20577"/>
          <ac:spMkLst>
            <pc:docMk/>
            <pc:sldMk cId="1924557220" sldId="257"/>
            <ac:spMk id="2" creationId="{4BCDBFD1-94C6-44BA-B0F3-FC2E63C9F7DF}"/>
          </ac:spMkLst>
        </pc:spChg>
        <pc:spChg chg="mod">
          <ac:chgData name="Sun, Kai" userId="S::kaisun@marshall.usc.edu::bb045802-bd0b-424a-aea5-49db5155bd69" providerId="AD" clId="Web-{9F8BE3B7-E257-CFCF-C048-8DA83CFB774D}" dt="2021-07-25T02:45:52.402" v="25" actId="14100"/>
          <ac:spMkLst>
            <pc:docMk/>
            <pc:sldMk cId="1924557220" sldId="257"/>
            <ac:spMk id="3" creationId="{2C4A189F-8F51-4593-BF38-74CB275F50F7}"/>
          </ac:spMkLst>
        </pc:spChg>
        <pc:spChg chg="mod">
          <ac:chgData name="Sun, Kai" userId="S::kaisun@marshall.usc.edu::bb045802-bd0b-424a-aea5-49db5155bd69" providerId="AD" clId="Web-{9F8BE3B7-E257-CFCF-C048-8DA83CFB774D}" dt="2021-07-25T02:45:41.214" v="24" actId="1076"/>
          <ac:spMkLst>
            <pc:docMk/>
            <pc:sldMk cId="1924557220" sldId="257"/>
            <ac:spMk id="4" creationId="{F927B1DF-20A1-4028-8490-C60891D2158A}"/>
          </ac:spMkLst>
        </pc:spChg>
        <pc:spChg chg="add del">
          <ac:chgData name="Sun, Kai" userId="S::kaisun@marshall.usc.edu::bb045802-bd0b-424a-aea5-49db5155bd69" providerId="AD" clId="Web-{9F8BE3B7-E257-CFCF-C048-8DA83CFB774D}" dt="2021-07-25T02:44:43.557" v="11"/>
          <ac:spMkLst>
            <pc:docMk/>
            <pc:sldMk cId="1924557220" sldId="257"/>
            <ac:spMk id="5" creationId="{3000C3D1-C656-40D8-9B8D-E7EB30643351}"/>
          </ac:spMkLst>
        </pc:spChg>
      </pc:sldChg>
    </pc:docChg>
  </pc:docChgLst>
  <pc:docChgLst>
    <pc:chgData name="Jia, Chenyu" userId="S::chenyuj@marshall.usc.edu::05426606-bcad-46da-9fe4-0a08ebfc9ee0" providerId="AD" clId="Web-{1C9456D1-40A3-812B-DD10-C7F83017D051}"/>
    <pc:docChg chg="addSld modSld sldOrd">
      <pc:chgData name="Jia, Chenyu" userId="S::chenyuj@marshall.usc.edu::05426606-bcad-46da-9fe4-0a08ebfc9ee0" providerId="AD" clId="Web-{1C9456D1-40A3-812B-DD10-C7F83017D051}" dt="2021-07-27T06:15:40.257" v="289" actId="1076"/>
      <pc:docMkLst>
        <pc:docMk/>
      </pc:docMkLst>
      <pc:sldChg chg="addSp delSp modSp new">
        <pc:chgData name="Jia, Chenyu" userId="S::chenyuj@marshall.usc.edu::05426606-bcad-46da-9fe4-0a08ebfc9ee0" providerId="AD" clId="Web-{1C9456D1-40A3-812B-DD10-C7F83017D051}" dt="2021-07-27T06:13:10.598" v="244"/>
        <pc:sldMkLst>
          <pc:docMk/>
          <pc:sldMk cId="1763004265" sldId="275"/>
        </pc:sldMkLst>
        <pc:spChg chg="mod">
          <ac:chgData name="Jia, Chenyu" userId="S::chenyuj@marshall.usc.edu::05426606-bcad-46da-9fe4-0a08ebfc9ee0" providerId="AD" clId="Web-{1C9456D1-40A3-812B-DD10-C7F83017D051}" dt="2021-07-27T06:04:34.370" v="68" actId="1076"/>
          <ac:spMkLst>
            <pc:docMk/>
            <pc:sldMk cId="1763004265" sldId="275"/>
            <ac:spMk id="2" creationId="{9BFCDB51-416B-471A-BA55-E873B3029992}"/>
          </ac:spMkLst>
        </pc:spChg>
        <pc:spChg chg="del">
          <ac:chgData name="Jia, Chenyu" userId="S::chenyuj@marshall.usc.edu::05426606-bcad-46da-9fe4-0a08ebfc9ee0" providerId="AD" clId="Web-{1C9456D1-40A3-812B-DD10-C7F83017D051}" dt="2021-07-27T06:04:23.745" v="67"/>
          <ac:spMkLst>
            <pc:docMk/>
            <pc:sldMk cId="1763004265" sldId="275"/>
            <ac:spMk id="3" creationId="{4D0FE382-49A6-48B3-80AE-6FEDD0F22642}"/>
          </ac:spMkLst>
        </pc:spChg>
        <pc:spChg chg="add del">
          <ac:chgData name="Jia, Chenyu" userId="S::chenyuj@marshall.usc.edu::05426606-bcad-46da-9fe4-0a08ebfc9ee0" providerId="AD" clId="Web-{1C9456D1-40A3-812B-DD10-C7F83017D051}" dt="2021-07-27T06:03:15.916" v="60"/>
          <ac:spMkLst>
            <pc:docMk/>
            <pc:sldMk cId="1763004265" sldId="275"/>
            <ac:spMk id="6" creationId="{32AE86D9-B7ED-4291-86F6-C8755437AE05}"/>
          </ac:spMkLst>
        </pc:spChg>
        <pc:graphicFrameChg chg="add del mod modGraphic">
          <ac:chgData name="Jia, Chenyu" userId="S::chenyuj@marshall.usc.edu::05426606-bcad-46da-9fe4-0a08ebfc9ee0" providerId="AD" clId="Web-{1C9456D1-40A3-812B-DD10-C7F83017D051}" dt="2021-07-27T06:03:15.916" v="61"/>
          <ac:graphicFrameMkLst>
            <pc:docMk/>
            <pc:sldMk cId="1763004265" sldId="275"/>
            <ac:graphicFrameMk id="5" creationId="{1616AEE0-07BC-41B3-A60D-7086F068A97D}"/>
          </ac:graphicFrameMkLst>
        </pc:graphicFrameChg>
        <pc:graphicFrameChg chg="add del mod modGraphic">
          <ac:chgData name="Jia, Chenyu" userId="S::chenyuj@marshall.usc.edu::05426606-bcad-46da-9fe4-0a08ebfc9ee0" providerId="AD" clId="Web-{1C9456D1-40A3-812B-DD10-C7F83017D051}" dt="2021-07-27T06:06:44.388" v="91"/>
          <ac:graphicFrameMkLst>
            <pc:docMk/>
            <pc:sldMk cId="1763004265" sldId="275"/>
            <ac:graphicFrameMk id="8" creationId="{92B361FB-A05D-4FF5-918E-04FC395C795C}"/>
          </ac:graphicFrameMkLst>
        </pc:graphicFrameChg>
        <pc:graphicFrameChg chg="add mod modGraphic">
          <ac:chgData name="Jia, Chenyu" userId="S::chenyuj@marshall.usc.edu::05426606-bcad-46da-9fe4-0a08ebfc9ee0" providerId="AD" clId="Web-{1C9456D1-40A3-812B-DD10-C7F83017D051}" dt="2021-07-27T06:13:10.598" v="244"/>
          <ac:graphicFrameMkLst>
            <pc:docMk/>
            <pc:sldMk cId="1763004265" sldId="275"/>
            <ac:graphicFrameMk id="13" creationId="{AA44A718-8E31-4902-A5D2-F5ACE6BA9840}"/>
          </ac:graphicFrameMkLst>
        </pc:graphicFrameChg>
        <pc:picChg chg="add del mod">
          <ac:chgData name="Jia, Chenyu" userId="S::chenyuj@marshall.usc.edu::05426606-bcad-46da-9fe4-0a08ebfc9ee0" providerId="AD" clId="Web-{1C9456D1-40A3-812B-DD10-C7F83017D051}" dt="2021-07-27T06:05:10.949" v="77"/>
          <ac:picMkLst>
            <pc:docMk/>
            <pc:sldMk cId="1763004265" sldId="275"/>
            <ac:picMk id="9" creationId="{C1D2F2D2-AED8-4646-95E5-370DF052093A}"/>
          </ac:picMkLst>
        </pc:picChg>
        <pc:picChg chg="add del mod">
          <ac:chgData name="Jia, Chenyu" userId="S::chenyuj@marshall.usc.edu::05426606-bcad-46da-9fe4-0a08ebfc9ee0" providerId="AD" clId="Web-{1C9456D1-40A3-812B-DD10-C7F83017D051}" dt="2021-07-27T06:05:11.465" v="78"/>
          <ac:picMkLst>
            <pc:docMk/>
            <pc:sldMk cId="1763004265" sldId="275"/>
            <ac:picMk id="10" creationId="{0D040168-A51B-4495-9DA6-15801DEB08B4}"/>
          </ac:picMkLst>
        </pc:picChg>
        <pc:picChg chg="add del mod">
          <ac:chgData name="Jia, Chenyu" userId="S::chenyuj@marshall.usc.edu::05426606-bcad-46da-9fe4-0a08ebfc9ee0" providerId="AD" clId="Web-{1C9456D1-40A3-812B-DD10-C7F83017D051}" dt="2021-07-27T06:07:44.061" v="107"/>
          <ac:picMkLst>
            <pc:docMk/>
            <pc:sldMk cId="1763004265" sldId="275"/>
            <ac:picMk id="11" creationId="{07F474F0-E444-4F76-9978-10ED83FD6D84}"/>
          </ac:picMkLst>
        </pc:picChg>
        <pc:picChg chg="add mod">
          <ac:chgData name="Jia, Chenyu" userId="S::chenyuj@marshall.usc.edu::05426606-bcad-46da-9fe4-0a08ebfc9ee0" providerId="AD" clId="Web-{1C9456D1-40A3-812B-DD10-C7F83017D051}" dt="2021-07-27T06:08:08.499" v="116" actId="1076"/>
          <ac:picMkLst>
            <pc:docMk/>
            <pc:sldMk cId="1763004265" sldId="275"/>
            <ac:picMk id="12" creationId="{154929B3-61E8-4091-8309-5D471A55C9C0}"/>
          </ac:picMkLst>
        </pc:picChg>
      </pc:sldChg>
      <pc:sldChg chg="addSp delSp modSp new">
        <pc:chgData name="Jia, Chenyu" userId="S::chenyuj@marshall.usc.edu::05426606-bcad-46da-9fe4-0a08ebfc9ee0" providerId="AD" clId="Web-{1C9456D1-40A3-812B-DD10-C7F83017D051}" dt="2021-07-27T06:14:45.115" v="275" actId="1076"/>
        <pc:sldMkLst>
          <pc:docMk/>
          <pc:sldMk cId="1068626427" sldId="276"/>
        </pc:sldMkLst>
        <pc:spChg chg="mod">
          <ac:chgData name="Jia, Chenyu" userId="S::chenyuj@marshall.usc.edu::05426606-bcad-46da-9fe4-0a08ebfc9ee0" providerId="AD" clId="Web-{1C9456D1-40A3-812B-DD10-C7F83017D051}" dt="2021-07-27T06:14:18.568" v="265" actId="1076"/>
          <ac:spMkLst>
            <pc:docMk/>
            <pc:sldMk cId="1068626427" sldId="276"/>
            <ac:spMk id="2" creationId="{0E526A87-FFD2-4F4E-B5AA-8E0154F9CCCA}"/>
          </ac:spMkLst>
        </pc:spChg>
        <pc:spChg chg="del">
          <ac:chgData name="Jia, Chenyu" userId="S::chenyuj@marshall.usc.edu::05426606-bcad-46da-9fe4-0a08ebfc9ee0" providerId="AD" clId="Web-{1C9456D1-40A3-812B-DD10-C7F83017D051}" dt="2021-07-27T06:14:20.177" v="266"/>
          <ac:spMkLst>
            <pc:docMk/>
            <pc:sldMk cId="1068626427" sldId="276"/>
            <ac:spMk id="3" creationId="{33278DCF-99DE-4AEE-B10D-D9CFBC173943}"/>
          </ac:spMkLst>
        </pc:spChg>
        <pc:picChg chg="add mod">
          <ac:chgData name="Jia, Chenyu" userId="S::chenyuj@marshall.usc.edu::05426606-bcad-46da-9fe4-0a08ebfc9ee0" providerId="AD" clId="Web-{1C9456D1-40A3-812B-DD10-C7F83017D051}" dt="2021-07-27T06:14:45.115" v="275" actId="1076"/>
          <ac:picMkLst>
            <pc:docMk/>
            <pc:sldMk cId="1068626427" sldId="276"/>
            <ac:picMk id="4" creationId="{4D97522C-0002-461F-9F6C-2B81CEDD9B11}"/>
          </ac:picMkLst>
        </pc:picChg>
      </pc:sldChg>
      <pc:sldChg chg="addSp delSp modSp new ord">
        <pc:chgData name="Jia, Chenyu" userId="S::chenyuj@marshall.usc.edu::05426606-bcad-46da-9fe4-0a08ebfc9ee0" providerId="AD" clId="Web-{1C9456D1-40A3-812B-DD10-C7F83017D051}" dt="2021-07-27T06:15:40.257" v="289" actId="1076"/>
        <pc:sldMkLst>
          <pc:docMk/>
          <pc:sldMk cId="1522497608" sldId="277"/>
        </pc:sldMkLst>
        <pc:spChg chg="mod">
          <ac:chgData name="Jia, Chenyu" userId="S::chenyuj@marshall.usc.edu::05426606-bcad-46da-9fe4-0a08ebfc9ee0" providerId="AD" clId="Web-{1C9456D1-40A3-812B-DD10-C7F83017D051}" dt="2021-07-27T06:15:14.084" v="282" actId="20577"/>
          <ac:spMkLst>
            <pc:docMk/>
            <pc:sldMk cId="1522497608" sldId="277"/>
            <ac:spMk id="2" creationId="{54EF58C5-01C7-4DEC-BA14-BE7CDC9FA107}"/>
          </ac:spMkLst>
        </pc:spChg>
        <pc:spChg chg="del">
          <ac:chgData name="Jia, Chenyu" userId="S::chenyuj@marshall.usc.edu::05426606-bcad-46da-9fe4-0a08ebfc9ee0" providerId="AD" clId="Web-{1C9456D1-40A3-812B-DD10-C7F83017D051}" dt="2021-07-27T06:14:50.818" v="276"/>
          <ac:spMkLst>
            <pc:docMk/>
            <pc:sldMk cId="1522497608" sldId="277"/>
            <ac:spMk id="3" creationId="{49FD5611-79D1-4F66-B849-4B52843FA535}"/>
          </ac:spMkLst>
        </pc:spChg>
        <pc:picChg chg="add mod">
          <ac:chgData name="Jia, Chenyu" userId="S::chenyuj@marshall.usc.edu::05426606-bcad-46da-9fe4-0a08ebfc9ee0" providerId="AD" clId="Web-{1C9456D1-40A3-812B-DD10-C7F83017D051}" dt="2021-07-27T06:15:40.257" v="289" actId="1076"/>
          <ac:picMkLst>
            <pc:docMk/>
            <pc:sldMk cId="1522497608" sldId="277"/>
            <ac:picMk id="4" creationId="{A4790601-4C93-48D6-AFFB-1903AC22EF0A}"/>
          </ac:picMkLst>
        </pc:picChg>
      </pc:sldChg>
    </pc:docChg>
  </pc:docChgLst>
  <pc:docChgLst>
    <pc:chgData name="Yang, Tianze" userId="S::tianzeya@marshall.usc.edu::f384eac2-30c1-4309-93ba-2fd053d01b62" providerId="AD" clId="Web-{DEC1D4AB-B295-AE3C-DC82-707D3072F255}"/>
    <pc:docChg chg="modSld">
      <pc:chgData name="Yang, Tianze" userId="S::tianzeya@marshall.usc.edu::f384eac2-30c1-4309-93ba-2fd053d01b62" providerId="AD" clId="Web-{DEC1D4AB-B295-AE3C-DC82-707D3072F255}" dt="2021-07-27T16:39:46.596" v="551"/>
      <pc:docMkLst>
        <pc:docMk/>
      </pc:docMkLst>
      <pc:sldChg chg="modNotes">
        <pc:chgData name="Yang, Tianze" userId="S::tianzeya@marshall.usc.edu::f384eac2-30c1-4309-93ba-2fd053d01b62" providerId="AD" clId="Web-{DEC1D4AB-B295-AE3C-DC82-707D3072F255}" dt="2021-07-27T16:39:46.596" v="551"/>
        <pc:sldMkLst>
          <pc:docMk/>
          <pc:sldMk cId="90314461" sldId="258"/>
        </pc:sldMkLst>
      </pc:sldChg>
      <pc:sldChg chg="modSp">
        <pc:chgData name="Yang, Tianze" userId="S::tianzeya@marshall.usc.edu::f384eac2-30c1-4309-93ba-2fd053d01b62" providerId="AD" clId="Web-{DEC1D4AB-B295-AE3C-DC82-707D3072F255}" dt="2021-07-27T16:20:09.962" v="90" actId="20577"/>
        <pc:sldMkLst>
          <pc:docMk/>
          <pc:sldMk cId="3541273526" sldId="259"/>
        </pc:sldMkLst>
        <pc:spChg chg="mod">
          <ac:chgData name="Yang, Tianze" userId="S::tianzeya@marshall.usc.edu::f384eac2-30c1-4309-93ba-2fd053d01b62" providerId="AD" clId="Web-{DEC1D4AB-B295-AE3C-DC82-707D3072F255}" dt="2021-07-27T16:20:09.962" v="90" actId="20577"/>
          <ac:spMkLst>
            <pc:docMk/>
            <pc:sldMk cId="3541273526" sldId="259"/>
            <ac:spMk id="371" creationId="{00000000-0000-0000-0000-000000000000}"/>
          </ac:spMkLst>
        </pc:spChg>
        <pc:spChg chg="mod">
          <ac:chgData name="Yang, Tianze" userId="S::tianzeya@marshall.usc.edu::f384eac2-30c1-4309-93ba-2fd053d01b62" providerId="AD" clId="Web-{DEC1D4AB-B295-AE3C-DC82-707D3072F255}" dt="2021-07-27T16:20:07.524" v="88" actId="20577"/>
          <ac:spMkLst>
            <pc:docMk/>
            <pc:sldMk cId="3541273526" sldId="259"/>
            <ac:spMk id="377" creationId="{00000000-0000-0000-0000-000000000000}"/>
          </ac:spMkLst>
        </pc:spChg>
      </pc:sldChg>
      <pc:sldChg chg="modSp">
        <pc:chgData name="Yang, Tianze" userId="S::tianzeya@marshall.usc.edu::f384eac2-30c1-4309-93ba-2fd053d01b62" providerId="AD" clId="Web-{DEC1D4AB-B295-AE3C-DC82-707D3072F255}" dt="2021-07-27T16:17:36.287" v="86" actId="1076"/>
        <pc:sldMkLst>
          <pc:docMk/>
          <pc:sldMk cId="3129840662" sldId="264"/>
        </pc:sldMkLst>
        <pc:spChg chg="mod">
          <ac:chgData name="Yang, Tianze" userId="S::tianzeya@marshall.usc.edu::f384eac2-30c1-4309-93ba-2fd053d01b62" providerId="AD" clId="Web-{DEC1D4AB-B295-AE3C-DC82-707D3072F255}" dt="2021-07-27T16:16:47.707" v="83" actId="20577"/>
          <ac:spMkLst>
            <pc:docMk/>
            <pc:sldMk cId="3129840662" sldId="264"/>
            <ac:spMk id="912" creationId="{00000000-0000-0000-0000-000000000000}"/>
          </ac:spMkLst>
        </pc:spChg>
        <pc:spChg chg="mod">
          <ac:chgData name="Yang, Tianze" userId="S::tianzeya@marshall.usc.edu::f384eac2-30c1-4309-93ba-2fd053d01b62" providerId="AD" clId="Web-{DEC1D4AB-B295-AE3C-DC82-707D3072F255}" dt="2021-07-27T16:17:36.287" v="86" actId="1076"/>
          <ac:spMkLst>
            <pc:docMk/>
            <pc:sldMk cId="3129840662" sldId="264"/>
            <ac:spMk id="913" creationId="{00000000-0000-0000-0000-000000000000}"/>
          </ac:spMkLst>
        </pc:spChg>
      </pc:sldChg>
    </pc:docChg>
  </pc:docChgLst>
  <pc:docChgLst>
    <pc:chgData name="Yang, Yiqi" userId="S::yiqiyang@marshall.usc.edu::ada65328-e3d7-4011-9296-92ee6eee9fe8" providerId="AD" clId="Web-{C4CB369D-BB5D-C6E8-0A71-EBF7D08D2B10}"/>
    <pc:docChg chg="modSld">
      <pc:chgData name="Yang, Yiqi" userId="S::yiqiyang@marshall.usc.edu::ada65328-e3d7-4011-9296-92ee6eee9fe8" providerId="AD" clId="Web-{C4CB369D-BB5D-C6E8-0A71-EBF7D08D2B10}" dt="2021-07-25T02:09:29.187" v="13" actId="20577"/>
      <pc:docMkLst>
        <pc:docMk/>
      </pc:docMkLst>
      <pc:sldChg chg="delSp modSp">
        <pc:chgData name="Yang, Yiqi" userId="S::yiqiyang@marshall.usc.edu::ada65328-e3d7-4011-9296-92ee6eee9fe8" providerId="AD" clId="Web-{C4CB369D-BB5D-C6E8-0A71-EBF7D08D2B10}" dt="2021-07-25T02:09:29.187" v="13" actId="20577"/>
        <pc:sldMkLst>
          <pc:docMk/>
          <pc:sldMk cId="1924557220" sldId="257"/>
        </pc:sldMkLst>
        <pc:spChg chg="mod">
          <ac:chgData name="Yang, Yiqi" userId="S::yiqiyang@marshall.usc.edu::ada65328-e3d7-4011-9296-92ee6eee9fe8" providerId="AD" clId="Web-{C4CB369D-BB5D-C6E8-0A71-EBF7D08D2B10}" dt="2021-07-25T02:09:29.187" v="13" actId="20577"/>
          <ac:spMkLst>
            <pc:docMk/>
            <pc:sldMk cId="1924557220" sldId="257"/>
            <ac:spMk id="3" creationId="{2C4A189F-8F51-4593-BF38-74CB275F50F7}"/>
          </ac:spMkLst>
        </pc:spChg>
        <pc:spChg chg="del">
          <ac:chgData name="Yang, Yiqi" userId="S::yiqiyang@marshall.usc.edu::ada65328-e3d7-4011-9296-92ee6eee9fe8" providerId="AD" clId="Web-{C4CB369D-BB5D-C6E8-0A71-EBF7D08D2B10}" dt="2021-07-25T02:08:22.249" v="0"/>
          <ac:spMkLst>
            <pc:docMk/>
            <pc:sldMk cId="1924557220" sldId="257"/>
            <ac:spMk id="5" creationId="{9A0A4CC3-DA77-4962-801C-EF5DA2D84376}"/>
          </ac:spMkLst>
        </pc:spChg>
      </pc:sldChg>
    </pc:docChg>
  </pc:docChgLst>
  <pc:docChgLst>
    <pc:chgData name="Yang, Tianze" userId="S::tianzeya@marshall.usc.edu::f384eac2-30c1-4309-93ba-2fd053d01b62" providerId="AD" clId="Web-{33817BE9-8049-B1DF-FD32-B063FD37A752}"/>
    <pc:docChg chg="modSld">
      <pc:chgData name="Yang, Tianze" userId="S::tianzeya@marshall.usc.edu::f384eac2-30c1-4309-93ba-2fd053d01b62" providerId="AD" clId="Web-{33817BE9-8049-B1DF-FD32-B063FD37A752}" dt="2021-07-27T05:40:20.600" v="1131" actId="20577"/>
      <pc:docMkLst>
        <pc:docMk/>
      </pc:docMkLst>
      <pc:sldChg chg="modSp">
        <pc:chgData name="Yang, Tianze" userId="S::tianzeya@marshall.usc.edu::f384eac2-30c1-4309-93ba-2fd053d01b62" providerId="AD" clId="Web-{33817BE9-8049-B1DF-FD32-B063FD37A752}" dt="2021-07-27T04:33:12.391" v="585"/>
        <pc:sldMkLst>
          <pc:docMk/>
          <pc:sldMk cId="90314461" sldId="258"/>
        </pc:sldMkLst>
        <pc:spChg chg="mod">
          <ac:chgData name="Yang, Tianze" userId="S::tianzeya@marshall.usc.edu::f384eac2-30c1-4309-93ba-2fd053d01b62" providerId="AD" clId="Web-{33817BE9-8049-B1DF-FD32-B063FD37A752}" dt="2021-07-27T04:33:12.079" v="578"/>
          <ac:spMkLst>
            <pc:docMk/>
            <pc:sldMk cId="90314461" sldId="258"/>
            <ac:spMk id="330" creationId="{00000000-0000-0000-0000-000000000000}"/>
          </ac:spMkLst>
        </pc:spChg>
        <pc:spChg chg="mod">
          <ac:chgData name="Yang, Tianze" userId="S::tianzeya@marshall.usc.edu::f384eac2-30c1-4309-93ba-2fd053d01b62" providerId="AD" clId="Web-{33817BE9-8049-B1DF-FD32-B063FD37A752}" dt="2021-07-27T04:33:12.125" v="579"/>
          <ac:spMkLst>
            <pc:docMk/>
            <pc:sldMk cId="90314461" sldId="258"/>
            <ac:spMk id="331" creationId="{00000000-0000-0000-0000-000000000000}"/>
          </ac:spMkLst>
        </pc:spChg>
        <pc:spChg chg="mod">
          <ac:chgData name="Yang, Tianze" userId="S::tianzeya@marshall.usc.edu::f384eac2-30c1-4309-93ba-2fd053d01b62" providerId="AD" clId="Web-{33817BE9-8049-B1DF-FD32-B063FD37A752}" dt="2021-07-27T04:33:12.172" v="580"/>
          <ac:spMkLst>
            <pc:docMk/>
            <pc:sldMk cId="90314461" sldId="258"/>
            <ac:spMk id="333" creationId="{00000000-0000-0000-0000-000000000000}"/>
          </ac:spMkLst>
        </pc:spChg>
        <pc:spChg chg="mod">
          <ac:chgData name="Yang, Tianze" userId="S::tianzeya@marshall.usc.edu::f384eac2-30c1-4309-93ba-2fd053d01b62" providerId="AD" clId="Web-{33817BE9-8049-B1DF-FD32-B063FD37A752}" dt="2021-07-27T04:33:12.219" v="581"/>
          <ac:spMkLst>
            <pc:docMk/>
            <pc:sldMk cId="90314461" sldId="258"/>
            <ac:spMk id="336" creationId="{00000000-0000-0000-0000-000000000000}"/>
          </ac:spMkLst>
        </pc:spChg>
        <pc:spChg chg="mod">
          <ac:chgData name="Yang, Tianze" userId="S::tianzeya@marshall.usc.edu::f384eac2-30c1-4309-93ba-2fd053d01b62" providerId="AD" clId="Web-{33817BE9-8049-B1DF-FD32-B063FD37A752}" dt="2021-07-27T04:33:12.266" v="582"/>
          <ac:spMkLst>
            <pc:docMk/>
            <pc:sldMk cId="90314461" sldId="258"/>
            <ac:spMk id="338" creationId="{00000000-0000-0000-0000-000000000000}"/>
          </ac:spMkLst>
        </pc:spChg>
        <pc:spChg chg="mod">
          <ac:chgData name="Yang, Tianze" userId="S::tianzeya@marshall.usc.edu::f384eac2-30c1-4309-93ba-2fd053d01b62" providerId="AD" clId="Web-{33817BE9-8049-B1DF-FD32-B063FD37A752}" dt="2021-07-27T04:33:12.313" v="583"/>
          <ac:spMkLst>
            <pc:docMk/>
            <pc:sldMk cId="90314461" sldId="258"/>
            <ac:spMk id="340" creationId="{00000000-0000-0000-0000-000000000000}"/>
          </ac:spMkLst>
        </pc:spChg>
        <pc:spChg chg="mod">
          <ac:chgData name="Yang, Tianze" userId="S::tianzeya@marshall.usc.edu::f384eac2-30c1-4309-93ba-2fd053d01b62" providerId="AD" clId="Web-{33817BE9-8049-B1DF-FD32-B063FD37A752}" dt="2021-07-27T04:33:12.344" v="584"/>
          <ac:spMkLst>
            <pc:docMk/>
            <pc:sldMk cId="90314461" sldId="258"/>
            <ac:spMk id="342" creationId="{00000000-0000-0000-0000-000000000000}"/>
          </ac:spMkLst>
        </pc:spChg>
        <pc:spChg chg="mod">
          <ac:chgData name="Yang, Tianze" userId="S::tianzeya@marshall.usc.edu::f384eac2-30c1-4309-93ba-2fd053d01b62" providerId="AD" clId="Web-{33817BE9-8049-B1DF-FD32-B063FD37A752}" dt="2021-07-27T04:33:12.391" v="585"/>
          <ac:spMkLst>
            <pc:docMk/>
            <pc:sldMk cId="90314461" sldId="258"/>
            <ac:spMk id="344" creationId="{00000000-0000-0000-0000-000000000000}"/>
          </ac:spMkLst>
        </pc:spChg>
      </pc:sldChg>
      <pc:sldChg chg="delSp modSp">
        <pc:chgData name="Yang, Tianze" userId="S::tianzeya@marshall.usc.edu::f384eac2-30c1-4309-93ba-2fd053d01b62" providerId="AD" clId="Web-{33817BE9-8049-B1DF-FD32-B063FD37A752}" dt="2021-07-27T05:40:20.600" v="1131" actId="20577"/>
        <pc:sldMkLst>
          <pc:docMk/>
          <pc:sldMk cId="3541273526" sldId="259"/>
        </pc:sldMkLst>
        <pc:spChg chg="del mod">
          <ac:chgData name="Yang, Tianze" userId="S::tianzeya@marshall.usc.edu::f384eac2-30c1-4309-93ba-2fd053d01b62" providerId="AD" clId="Web-{33817BE9-8049-B1DF-FD32-B063FD37A752}" dt="2021-07-27T04:12:29.334" v="530"/>
          <ac:spMkLst>
            <pc:docMk/>
            <pc:sldMk cId="3541273526" sldId="259"/>
            <ac:spMk id="368" creationId="{00000000-0000-0000-0000-000000000000}"/>
          </ac:spMkLst>
        </pc:spChg>
        <pc:spChg chg="mod">
          <ac:chgData name="Yang, Tianze" userId="S::tianzeya@marshall.usc.edu::f384eac2-30c1-4309-93ba-2fd053d01b62" providerId="AD" clId="Web-{33817BE9-8049-B1DF-FD32-B063FD37A752}" dt="2021-07-27T05:35:26.427" v="834" actId="20577"/>
          <ac:spMkLst>
            <pc:docMk/>
            <pc:sldMk cId="3541273526" sldId="259"/>
            <ac:spMk id="371" creationId="{00000000-0000-0000-0000-000000000000}"/>
          </ac:spMkLst>
        </pc:spChg>
        <pc:spChg chg="mod">
          <ac:chgData name="Yang, Tianze" userId="S::tianzeya@marshall.usc.edu::f384eac2-30c1-4309-93ba-2fd053d01b62" providerId="AD" clId="Web-{33817BE9-8049-B1DF-FD32-B063FD37A752}" dt="2021-07-27T04:13:33.431" v="557" actId="20577"/>
          <ac:spMkLst>
            <pc:docMk/>
            <pc:sldMk cId="3541273526" sldId="259"/>
            <ac:spMk id="372" creationId="{00000000-0000-0000-0000-000000000000}"/>
          </ac:spMkLst>
        </pc:spChg>
        <pc:spChg chg="del topLvl">
          <ac:chgData name="Yang, Tianze" userId="S::tianzeya@marshall.usc.edu::f384eac2-30c1-4309-93ba-2fd053d01b62" providerId="AD" clId="Web-{33817BE9-8049-B1DF-FD32-B063FD37A752}" dt="2021-07-27T04:12:45.616" v="536"/>
          <ac:spMkLst>
            <pc:docMk/>
            <pc:sldMk cId="3541273526" sldId="259"/>
            <ac:spMk id="374" creationId="{00000000-0000-0000-0000-000000000000}"/>
          </ac:spMkLst>
        </pc:spChg>
        <pc:spChg chg="del mod topLvl">
          <ac:chgData name="Yang, Tianze" userId="S::tianzeya@marshall.usc.edu::f384eac2-30c1-4309-93ba-2fd053d01b62" providerId="AD" clId="Web-{33817BE9-8049-B1DF-FD32-B063FD37A752}" dt="2021-07-27T04:12:43.850" v="535"/>
          <ac:spMkLst>
            <pc:docMk/>
            <pc:sldMk cId="3541273526" sldId="259"/>
            <ac:spMk id="375" creationId="{00000000-0000-0000-0000-000000000000}"/>
          </ac:spMkLst>
        </pc:spChg>
        <pc:spChg chg="mod">
          <ac:chgData name="Yang, Tianze" userId="S::tianzeya@marshall.usc.edu::f384eac2-30c1-4309-93ba-2fd053d01b62" providerId="AD" clId="Web-{33817BE9-8049-B1DF-FD32-B063FD37A752}" dt="2021-07-27T05:40:20.600" v="1131" actId="20577"/>
          <ac:spMkLst>
            <pc:docMk/>
            <pc:sldMk cId="3541273526" sldId="259"/>
            <ac:spMk id="377" creationId="{00000000-0000-0000-0000-000000000000}"/>
          </ac:spMkLst>
        </pc:spChg>
        <pc:spChg chg="mod">
          <ac:chgData name="Yang, Tianze" userId="S::tianzeya@marshall.usc.edu::f384eac2-30c1-4309-93ba-2fd053d01b62" providerId="AD" clId="Web-{33817BE9-8049-B1DF-FD32-B063FD37A752}" dt="2021-07-27T04:17:20.382" v="571" actId="20577"/>
          <ac:spMkLst>
            <pc:docMk/>
            <pc:sldMk cId="3541273526" sldId="259"/>
            <ac:spMk id="378" creationId="{00000000-0000-0000-0000-000000000000}"/>
          </ac:spMkLst>
        </pc:spChg>
        <pc:grpChg chg="mod">
          <ac:chgData name="Yang, Tianze" userId="S::tianzeya@marshall.usc.edu::f384eac2-30c1-4309-93ba-2fd053d01b62" providerId="AD" clId="Web-{33817BE9-8049-B1DF-FD32-B063FD37A752}" dt="2021-07-27T04:18:44.278" v="572" actId="1076"/>
          <ac:grpSpMkLst>
            <pc:docMk/>
            <pc:sldMk cId="3541273526" sldId="259"/>
            <ac:grpSpMk id="370" creationId="{00000000-0000-0000-0000-000000000000}"/>
          </ac:grpSpMkLst>
        </pc:grpChg>
        <pc:grpChg chg="del">
          <ac:chgData name="Yang, Tianze" userId="S::tianzeya@marshall.usc.edu::f384eac2-30c1-4309-93ba-2fd053d01b62" providerId="AD" clId="Web-{33817BE9-8049-B1DF-FD32-B063FD37A752}" dt="2021-07-27T04:12:43.850" v="535"/>
          <ac:grpSpMkLst>
            <pc:docMk/>
            <pc:sldMk cId="3541273526" sldId="259"/>
            <ac:grpSpMk id="373" creationId="{00000000-0000-0000-0000-000000000000}"/>
          </ac:grpSpMkLst>
        </pc:grpChg>
        <pc:grpChg chg="mod">
          <ac:chgData name="Yang, Tianze" userId="S::tianzeya@marshall.usc.edu::f384eac2-30c1-4309-93ba-2fd053d01b62" providerId="AD" clId="Web-{33817BE9-8049-B1DF-FD32-B063FD37A752}" dt="2021-07-27T05:31:48.462" v="801" actId="1076"/>
          <ac:grpSpMkLst>
            <pc:docMk/>
            <pc:sldMk cId="3541273526" sldId="259"/>
            <ac:grpSpMk id="376" creationId="{00000000-0000-0000-0000-000000000000}"/>
          </ac:grpSpMkLst>
        </pc:grpChg>
      </pc:sldChg>
      <pc:sldChg chg="addSp delSp modSp">
        <pc:chgData name="Yang, Tianze" userId="S::tianzeya@marshall.usc.edu::f384eac2-30c1-4309-93ba-2fd053d01b62" providerId="AD" clId="Web-{33817BE9-8049-B1DF-FD32-B063FD37A752}" dt="2021-07-27T03:07:14.553" v="367" actId="20577"/>
        <pc:sldMkLst>
          <pc:docMk/>
          <pc:sldMk cId="3129840662" sldId="264"/>
        </pc:sldMkLst>
        <pc:spChg chg="del">
          <ac:chgData name="Yang, Tianze" userId="S::tianzeya@marshall.usc.edu::f384eac2-30c1-4309-93ba-2fd053d01b62" providerId="AD" clId="Web-{33817BE9-8049-B1DF-FD32-B063FD37A752}" dt="2021-07-27T02:43:29.828" v="0"/>
          <ac:spMkLst>
            <pc:docMk/>
            <pc:sldMk cId="3129840662" sldId="264"/>
            <ac:spMk id="2" creationId="{6399FB06-EF06-4E66-9AF9-38C00A265623}"/>
          </ac:spMkLst>
        </pc:spChg>
        <pc:spChg chg="add mod">
          <ac:chgData name="Yang, Tianze" userId="S::tianzeya@marshall.usc.edu::f384eac2-30c1-4309-93ba-2fd053d01b62" providerId="AD" clId="Web-{33817BE9-8049-B1DF-FD32-B063FD37A752}" dt="2021-07-27T02:50:16.477" v="27" actId="1076"/>
          <ac:spMkLst>
            <pc:docMk/>
            <pc:sldMk cId="3129840662" sldId="264"/>
            <ac:spMk id="6" creationId="{2182B98E-3F24-41BD-BC26-F76F79E9F120}"/>
          </ac:spMkLst>
        </pc:spChg>
        <pc:spChg chg="add mod">
          <ac:chgData name="Yang, Tianze" userId="S::tianzeya@marshall.usc.edu::f384eac2-30c1-4309-93ba-2fd053d01b62" providerId="AD" clId="Web-{33817BE9-8049-B1DF-FD32-B063FD37A752}" dt="2021-07-27T02:51:48.217" v="43" actId="20577"/>
          <ac:spMkLst>
            <pc:docMk/>
            <pc:sldMk cId="3129840662" sldId="264"/>
            <ac:spMk id="8" creationId="{7D08797D-8345-4047-AF6F-D86B0D2702C6}"/>
          </ac:spMkLst>
        </pc:spChg>
        <pc:spChg chg="add del mod">
          <ac:chgData name="Yang, Tianze" userId="S::tianzeya@marshall.usc.edu::f384eac2-30c1-4309-93ba-2fd053d01b62" providerId="AD" clId="Web-{33817BE9-8049-B1DF-FD32-B063FD37A752}" dt="2021-07-27T02:51:41.748" v="38"/>
          <ac:spMkLst>
            <pc:docMk/>
            <pc:sldMk cId="3129840662" sldId="264"/>
            <ac:spMk id="10" creationId="{BFE93C2E-F872-4FDE-848D-D76B73DA3689}"/>
          </ac:spMkLst>
        </pc:spChg>
        <pc:spChg chg="add mod">
          <ac:chgData name="Yang, Tianze" userId="S::tianzeya@marshall.usc.edu::f384eac2-30c1-4309-93ba-2fd053d01b62" providerId="AD" clId="Web-{33817BE9-8049-B1DF-FD32-B063FD37A752}" dt="2021-07-27T03:07:14.553" v="367" actId="20577"/>
          <ac:spMkLst>
            <pc:docMk/>
            <pc:sldMk cId="3129840662" sldId="264"/>
            <ac:spMk id="11" creationId="{C23F144F-1059-49B1-B93E-A94160CD1FEB}"/>
          </ac:spMkLst>
        </pc:spChg>
        <pc:spChg chg="add mod">
          <ac:chgData name="Yang, Tianze" userId="S::tianzeya@marshall.usc.edu::f384eac2-30c1-4309-93ba-2fd053d01b62" providerId="AD" clId="Web-{33817BE9-8049-B1DF-FD32-B063FD37A752}" dt="2021-07-27T03:06:23.878" v="324" actId="20577"/>
          <ac:spMkLst>
            <pc:docMk/>
            <pc:sldMk cId="3129840662" sldId="264"/>
            <ac:spMk id="12" creationId="{D7B96FB0-2F0B-4BA9-9B6F-D2C97FCB610F}"/>
          </ac:spMkLst>
        </pc:spChg>
        <pc:spChg chg="add mod">
          <ac:chgData name="Yang, Tianze" userId="S::tianzeya@marshall.usc.edu::f384eac2-30c1-4309-93ba-2fd053d01b62" providerId="AD" clId="Web-{33817BE9-8049-B1DF-FD32-B063FD37A752}" dt="2021-07-27T03:06:41.488" v="348" actId="20577"/>
          <ac:spMkLst>
            <pc:docMk/>
            <pc:sldMk cId="3129840662" sldId="264"/>
            <ac:spMk id="13" creationId="{4BE67C02-DE3A-4252-81E7-60BBCC7080D6}"/>
          </ac:spMkLst>
        </pc:spChg>
        <pc:spChg chg="mod">
          <ac:chgData name="Yang, Tianze" userId="S::tianzeya@marshall.usc.edu::f384eac2-30c1-4309-93ba-2fd053d01b62" providerId="AD" clId="Web-{33817BE9-8049-B1DF-FD32-B063FD37A752}" dt="2021-07-27T03:04:08.354" v="232" actId="20577"/>
          <ac:spMkLst>
            <pc:docMk/>
            <pc:sldMk cId="3129840662" sldId="264"/>
            <ac:spMk id="913" creationId="{00000000-0000-0000-0000-000000000000}"/>
          </ac:spMkLst>
        </pc:spChg>
        <pc:spChg chg="mod">
          <ac:chgData name="Yang, Tianze" userId="S::tianzeya@marshall.usc.edu::f384eac2-30c1-4309-93ba-2fd053d01b62" providerId="AD" clId="Web-{33817BE9-8049-B1DF-FD32-B063FD37A752}" dt="2021-07-27T02:52:20.203" v="58" actId="20577"/>
          <ac:spMkLst>
            <pc:docMk/>
            <pc:sldMk cId="3129840662" sldId="264"/>
            <ac:spMk id="953" creationId="{00000000-0000-0000-0000-000000000000}"/>
          </ac:spMkLst>
        </pc:spChg>
        <pc:spChg chg="mod">
          <ac:chgData name="Yang, Tianze" userId="S::tianzeya@marshall.usc.edu::f384eac2-30c1-4309-93ba-2fd053d01b62" providerId="AD" clId="Web-{33817BE9-8049-B1DF-FD32-B063FD37A752}" dt="2021-07-27T02:52:37.813" v="66" actId="20577"/>
          <ac:spMkLst>
            <pc:docMk/>
            <pc:sldMk cId="3129840662" sldId="264"/>
            <ac:spMk id="954" creationId="{00000000-0000-0000-0000-000000000000}"/>
          </ac:spMkLst>
        </pc:spChg>
        <pc:spChg chg="mod">
          <ac:chgData name="Yang, Tianze" userId="S::tianzeya@marshall.usc.edu::f384eac2-30c1-4309-93ba-2fd053d01b62" providerId="AD" clId="Web-{33817BE9-8049-B1DF-FD32-B063FD37A752}" dt="2021-07-27T02:52:49.783" v="68" actId="20577"/>
          <ac:spMkLst>
            <pc:docMk/>
            <pc:sldMk cId="3129840662" sldId="264"/>
            <ac:spMk id="958" creationId="{00000000-0000-0000-0000-000000000000}"/>
          </ac:spMkLst>
        </pc:spChg>
        <pc:spChg chg="mod">
          <ac:chgData name="Yang, Tianze" userId="S::tianzeya@marshall.usc.edu::f384eac2-30c1-4309-93ba-2fd053d01b62" providerId="AD" clId="Web-{33817BE9-8049-B1DF-FD32-B063FD37A752}" dt="2021-07-27T02:54:08.303" v="70" actId="20577"/>
          <ac:spMkLst>
            <pc:docMk/>
            <pc:sldMk cId="3129840662" sldId="264"/>
            <ac:spMk id="959" creationId="{00000000-0000-0000-0000-000000000000}"/>
          </ac:spMkLst>
        </pc:spChg>
        <pc:spChg chg="mod">
          <ac:chgData name="Yang, Tianze" userId="S::tianzeya@marshall.usc.edu::f384eac2-30c1-4309-93ba-2fd053d01b62" providerId="AD" clId="Web-{33817BE9-8049-B1DF-FD32-B063FD37A752}" dt="2021-07-27T02:54:25.757" v="90" actId="20577"/>
          <ac:spMkLst>
            <pc:docMk/>
            <pc:sldMk cId="3129840662" sldId="264"/>
            <ac:spMk id="963" creationId="{00000000-0000-0000-0000-000000000000}"/>
          </ac:spMkLst>
        </pc:spChg>
        <pc:spChg chg="mod">
          <ac:chgData name="Yang, Tianze" userId="S::tianzeya@marshall.usc.edu::f384eac2-30c1-4309-93ba-2fd053d01b62" providerId="AD" clId="Web-{33817BE9-8049-B1DF-FD32-B063FD37A752}" dt="2021-07-27T02:54:37.461" v="107" actId="20577"/>
          <ac:spMkLst>
            <pc:docMk/>
            <pc:sldMk cId="3129840662" sldId="264"/>
            <ac:spMk id="964" creationId="{00000000-0000-0000-0000-000000000000}"/>
          </ac:spMkLst>
        </pc:spChg>
        <pc:grpChg chg="mod">
          <ac:chgData name="Yang, Tianze" userId="S::tianzeya@marshall.usc.edu::f384eac2-30c1-4309-93ba-2fd053d01b62" providerId="AD" clId="Web-{33817BE9-8049-B1DF-FD32-B063FD37A752}" dt="2021-07-27T02:48:27.361" v="11" actId="1076"/>
          <ac:grpSpMkLst>
            <pc:docMk/>
            <pc:sldMk cId="3129840662" sldId="264"/>
            <ac:grpSpMk id="914" creationId="{00000000-0000-0000-0000-000000000000}"/>
          </ac:grpSpMkLst>
        </pc:grpChg>
        <pc:grpChg chg="del">
          <ac:chgData name="Yang, Tianze" userId="S::tianzeya@marshall.usc.edu::f384eac2-30c1-4309-93ba-2fd053d01b62" providerId="AD" clId="Web-{33817BE9-8049-B1DF-FD32-B063FD37A752}" dt="2021-07-27T02:46:48.387" v="3"/>
          <ac:grpSpMkLst>
            <pc:docMk/>
            <pc:sldMk cId="3129840662" sldId="264"/>
            <ac:grpSpMk id="923" creationId="{00000000-0000-0000-0000-000000000000}"/>
          </ac:grpSpMkLst>
        </pc:grpChg>
        <pc:grpChg chg="del">
          <ac:chgData name="Yang, Tianze" userId="S::tianzeya@marshall.usc.edu::f384eac2-30c1-4309-93ba-2fd053d01b62" providerId="AD" clId="Web-{33817BE9-8049-B1DF-FD32-B063FD37A752}" dt="2021-07-27T02:46:49.262" v="4"/>
          <ac:grpSpMkLst>
            <pc:docMk/>
            <pc:sldMk cId="3129840662" sldId="264"/>
            <ac:grpSpMk id="929" creationId="{00000000-0000-0000-0000-000000000000}"/>
          </ac:grpSpMkLst>
        </pc:grpChg>
        <pc:grpChg chg="del">
          <ac:chgData name="Yang, Tianze" userId="S::tianzeya@marshall.usc.edu::f384eac2-30c1-4309-93ba-2fd053d01b62" providerId="AD" clId="Web-{33817BE9-8049-B1DF-FD32-B063FD37A752}" dt="2021-07-27T02:46:50.309" v="5"/>
          <ac:grpSpMkLst>
            <pc:docMk/>
            <pc:sldMk cId="3129840662" sldId="264"/>
            <ac:grpSpMk id="935" creationId="{00000000-0000-0000-0000-000000000000}"/>
          </ac:grpSpMkLst>
        </pc:grpChg>
        <pc:grpChg chg="mod">
          <ac:chgData name="Yang, Tianze" userId="S::tianzeya@marshall.usc.edu::f384eac2-30c1-4309-93ba-2fd053d01b62" providerId="AD" clId="Web-{33817BE9-8049-B1DF-FD32-B063FD37A752}" dt="2021-07-27T02:47:02.169" v="6" actId="1076"/>
          <ac:grpSpMkLst>
            <pc:docMk/>
            <pc:sldMk cId="3129840662" sldId="264"/>
            <ac:grpSpMk id="950" creationId="{00000000-0000-0000-0000-000000000000}"/>
          </ac:grpSpMkLst>
        </pc:grpChg>
        <pc:grpChg chg="mod">
          <ac:chgData name="Yang, Tianze" userId="S::tianzeya@marshall.usc.edu::f384eac2-30c1-4309-93ba-2fd053d01b62" providerId="AD" clId="Web-{33817BE9-8049-B1DF-FD32-B063FD37A752}" dt="2021-07-27T02:47:05.466" v="7" actId="1076"/>
          <ac:grpSpMkLst>
            <pc:docMk/>
            <pc:sldMk cId="3129840662" sldId="264"/>
            <ac:grpSpMk id="955" creationId="{00000000-0000-0000-0000-000000000000}"/>
          </ac:grpSpMkLst>
        </pc:grpChg>
        <pc:grpChg chg="mod">
          <ac:chgData name="Yang, Tianze" userId="S::tianzeya@marshall.usc.edu::f384eac2-30c1-4309-93ba-2fd053d01b62" providerId="AD" clId="Web-{33817BE9-8049-B1DF-FD32-B063FD37A752}" dt="2021-07-27T02:47:08.122" v="8" actId="1076"/>
          <ac:grpSpMkLst>
            <pc:docMk/>
            <pc:sldMk cId="3129840662" sldId="264"/>
            <ac:grpSpMk id="960" creationId="{00000000-0000-0000-0000-000000000000}"/>
          </ac:grpSpMkLst>
        </pc:grpChg>
        <pc:cxnChg chg="add del mod">
          <ac:chgData name="Yang, Tianze" userId="S::tianzeya@marshall.usc.edu::f384eac2-30c1-4309-93ba-2fd053d01b62" providerId="AD" clId="Web-{33817BE9-8049-B1DF-FD32-B063FD37A752}" dt="2021-07-27T02:48:30.502" v="12"/>
          <ac:cxnSpMkLst>
            <pc:docMk/>
            <pc:sldMk cId="3129840662" sldId="264"/>
            <ac:cxnSpMk id="3" creationId="{3DB9E84E-4A5B-41CD-9F09-003992FF17B6}"/>
          </ac:cxnSpMkLst>
        </pc:cxnChg>
        <pc:cxnChg chg="add del mod">
          <ac:chgData name="Yang, Tianze" userId="S::tianzeya@marshall.usc.edu::f384eac2-30c1-4309-93ba-2fd053d01b62" providerId="AD" clId="Web-{33817BE9-8049-B1DF-FD32-B063FD37A752}" dt="2021-07-27T02:48:48.737" v="15"/>
          <ac:cxnSpMkLst>
            <pc:docMk/>
            <pc:sldMk cId="3129840662" sldId="264"/>
            <ac:cxnSpMk id="4" creationId="{BA0988CD-E19D-4564-BB25-82870DA2CE9D}"/>
          </ac:cxnSpMkLst>
        </pc:cxnChg>
        <pc:cxnChg chg="add del mod">
          <ac:chgData name="Yang, Tianze" userId="S::tianzeya@marshall.usc.edu::f384eac2-30c1-4309-93ba-2fd053d01b62" providerId="AD" clId="Web-{33817BE9-8049-B1DF-FD32-B063FD37A752}" dt="2021-07-27T02:49:43.850" v="21"/>
          <ac:cxnSpMkLst>
            <pc:docMk/>
            <pc:sldMk cId="3129840662" sldId="264"/>
            <ac:cxnSpMk id="5" creationId="{0EA89D29-FBFE-4343-A346-807191B59725}"/>
          </ac:cxnSpMkLst>
        </pc:cxnChg>
        <pc:cxnChg chg="add del">
          <ac:chgData name="Yang, Tianze" userId="S::tianzeya@marshall.usc.edu::f384eac2-30c1-4309-93ba-2fd053d01b62" providerId="AD" clId="Web-{33817BE9-8049-B1DF-FD32-B063FD37A752}" dt="2021-07-27T02:50:39.728" v="29"/>
          <ac:cxnSpMkLst>
            <pc:docMk/>
            <pc:sldMk cId="3129840662" sldId="264"/>
            <ac:cxnSpMk id="7" creationId="{24298D70-A92F-48DD-8DDD-75ED6FA9AF53}"/>
          </ac:cxnSpMkLst>
        </pc:cxnChg>
        <pc:cxnChg chg="add del">
          <ac:chgData name="Yang, Tianze" userId="S::tianzeya@marshall.usc.edu::f384eac2-30c1-4309-93ba-2fd053d01b62" providerId="AD" clId="Web-{33817BE9-8049-B1DF-FD32-B063FD37A752}" dt="2021-07-27T02:51:26.747" v="35"/>
          <ac:cxnSpMkLst>
            <pc:docMk/>
            <pc:sldMk cId="3129840662" sldId="264"/>
            <ac:cxnSpMk id="9" creationId="{A03993DC-7B85-44DB-9434-CC4F2AA6EC59}"/>
          </ac:cxnSpMkLst>
        </pc:cxnChg>
        <pc:cxnChg chg="mod">
          <ac:chgData name="Yang, Tianze" userId="S::tianzeya@marshall.usc.edu::f384eac2-30c1-4309-93ba-2fd053d01b62" providerId="AD" clId="Web-{33817BE9-8049-B1DF-FD32-B063FD37A752}" dt="2021-07-27T02:46:48.387" v="3"/>
          <ac:cxnSpMkLst>
            <pc:docMk/>
            <pc:sldMk cId="3129840662" sldId="264"/>
            <ac:cxnSpMk id="925" creationId="{00000000-0000-0000-0000-000000000000}"/>
          </ac:cxnSpMkLst>
        </pc:cxnChg>
        <pc:cxnChg chg="mod">
          <ac:chgData name="Yang, Tianze" userId="S::tianzeya@marshall.usc.edu::f384eac2-30c1-4309-93ba-2fd053d01b62" providerId="AD" clId="Web-{33817BE9-8049-B1DF-FD32-B063FD37A752}" dt="2021-07-27T02:46:49.262" v="4"/>
          <ac:cxnSpMkLst>
            <pc:docMk/>
            <pc:sldMk cId="3129840662" sldId="264"/>
            <ac:cxnSpMk id="931" creationId="{00000000-0000-0000-0000-000000000000}"/>
          </ac:cxnSpMkLst>
        </pc:cxnChg>
        <pc:cxnChg chg="mod">
          <ac:chgData name="Yang, Tianze" userId="S::tianzeya@marshall.usc.edu::f384eac2-30c1-4309-93ba-2fd053d01b62" providerId="AD" clId="Web-{33817BE9-8049-B1DF-FD32-B063FD37A752}" dt="2021-07-27T02:46:50.309" v="5"/>
          <ac:cxnSpMkLst>
            <pc:docMk/>
            <pc:sldMk cId="3129840662" sldId="264"/>
            <ac:cxnSpMk id="937" creationId="{00000000-0000-0000-0000-000000000000}"/>
          </ac:cxnSpMkLst>
        </pc:cxnChg>
        <pc:cxnChg chg="mod">
          <ac:chgData name="Yang, Tianze" userId="S::tianzeya@marshall.usc.edu::f384eac2-30c1-4309-93ba-2fd053d01b62" providerId="AD" clId="Web-{33817BE9-8049-B1DF-FD32-B063FD37A752}" dt="2021-07-27T02:46:50.309" v="5"/>
          <ac:cxnSpMkLst>
            <pc:docMk/>
            <pc:sldMk cId="3129840662" sldId="264"/>
            <ac:cxnSpMk id="939" creationId="{00000000-0000-0000-0000-000000000000}"/>
          </ac:cxnSpMkLst>
        </pc:cxnChg>
        <pc:cxnChg chg="mod">
          <ac:chgData name="Yang, Tianze" userId="S::tianzeya@marshall.usc.edu::f384eac2-30c1-4309-93ba-2fd053d01b62" providerId="AD" clId="Web-{33817BE9-8049-B1DF-FD32-B063FD37A752}" dt="2021-07-27T02:46:50.309" v="5"/>
          <ac:cxnSpMkLst>
            <pc:docMk/>
            <pc:sldMk cId="3129840662" sldId="264"/>
            <ac:cxnSpMk id="940" creationId="{00000000-0000-0000-0000-000000000000}"/>
          </ac:cxnSpMkLst>
        </pc:cxnChg>
      </pc:sldChg>
      <pc:sldChg chg="addSp delSp modSp">
        <pc:chgData name="Yang, Tianze" userId="S::tianzeya@marshall.usc.edu::f384eac2-30c1-4309-93ba-2fd053d01b62" providerId="AD" clId="Web-{33817BE9-8049-B1DF-FD32-B063FD37A752}" dt="2021-07-27T03:33:32.884" v="528" actId="20577"/>
        <pc:sldMkLst>
          <pc:docMk/>
          <pc:sldMk cId="3373394586" sldId="267"/>
        </pc:sldMkLst>
        <pc:spChg chg="del">
          <ac:chgData name="Yang, Tianze" userId="S::tianzeya@marshall.usc.edu::f384eac2-30c1-4309-93ba-2fd053d01b62" providerId="AD" clId="Web-{33817BE9-8049-B1DF-FD32-B063FD37A752}" dt="2021-07-27T03:21:03.523" v="400"/>
          <ac:spMkLst>
            <pc:docMk/>
            <pc:sldMk cId="3373394586" sldId="267"/>
            <ac:spMk id="2" creationId="{82708CE6-03BD-4E98-9B71-B61BBFC2A38B}"/>
          </ac:spMkLst>
        </pc:spChg>
        <pc:spChg chg="del">
          <ac:chgData name="Yang, Tianze" userId="S::tianzeya@marshall.usc.edu::f384eac2-30c1-4309-93ba-2fd053d01b62" providerId="AD" clId="Web-{33817BE9-8049-B1DF-FD32-B063FD37A752}" dt="2021-07-27T03:21:02.351" v="399"/>
          <ac:spMkLst>
            <pc:docMk/>
            <pc:sldMk cId="3373394586" sldId="267"/>
            <ac:spMk id="3" creationId="{EA1C5874-A33F-45CE-B086-263F3E7E4262}"/>
          </ac:spMkLst>
        </pc:spChg>
        <pc:spChg chg="del mod">
          <ac:chgData name="Yang, Tianze" userId="S::tianzeya@marshall.usc.edu::f384eac2-30c1-4309-93ba-2fd053d01b62" providerId="AD" clId="Web-{33817BE9-8049-B1DF-FD32-B063FD37A752}" dt="2021-07-27T03:21:01.539" v="398"/>
          <ac:spMkLst>
            <pc:docMk/>
            <pc:sldMk cId="3373394586" sldId="267"/>
            <ac:spMk id="4" creationId="{FE611E23-3550-4245-8385-815B3DCF0891}"/>
          </ac:spMkLst>
        </pc:spChg>
        <pc:spChg chg="add mod">
          <ac:chgData name="Yang, Tianze" userId="S::tianzeya@marshall.usc.edu::f384eac2-30c1-4309-93ba-2fd053d01b62" providerId="AD" clId="Web-{33817BE9-8049-B1DF-FD32-B063FD37A752}" dt="2021-07-27T03:33:32.884" v="528" actId="20577"/>
          <ac:spMkLst>
            <pc:docMk/>
            <pc:sldMk cId="3373394586" sldId="267"/>
            <ac:spMk id="6" creationId="{9C9E65F5-4944-4146-84DE-3B295EFF01CC}"/>
          </ac:spMkLst>
        </pc:spChg>
        <pc:spChg chg="mod">
          <ac:chgData name="Yang, Tianze" userId="S::tianzeya@marshall.usc.edu::f384eac2-30c1-4309-93ba-2fd053d01b62" providerId="AD" clId="Web-{33817BE9-8049-B1DF-FD32-B063FD37A752}" dt="2021-07-27T03:20:52.835" v="391" actId="20577"/>
          <ac:spMkLst>
            <pc:docMk/>
            <pc:sldMk cId="3373394586" sldId="267"/>
            <ac:spMk id="3784" creationId="{00000000-0000-0000-0000-000000000000}"/>
          </ac:spMkLst>
        </pc:spChg>
        <pc:spChg chg="mod">
          <ac:chgData name="Yang, Tianze" userId="S::tianzeya@marshall.usc.edu::f384eac2-30c1-4309-93ba-2fd053d01b62" providerId="AD" clId="Web-{33817BE9-8049-B1DF-FD32-B063FD37A752}" dt="2021-07-27T03:22:23.466" v="407" actId="20577"/>
          <ac:spMkLst>
            <pc:docMk/>
            <pc:sldMk cId="3373394586" sldId="267"/>
            <ac:spMk id="3785" creationId="{00000000-0000-0000-0000-000000000000}"/>
          </ac:spMkLst>
        </pc:spChg>
        <pc:spChg chg="del">
          <ac:chgData name="Yang, Tianze" userId="S::tianzeya@marshall.usc.edu::f384eac2-30c1-4309-93ba-2fd053d01b62" providerId="AD" clId="Web-{33817BE9-8049-B1DF-FD32-B063FD37A752}" dt="2021-07-27T03:21:05.383" v="401"/>
          <ac:spMkLst>
            <pc:docMk/>
            <pc:sldMk cId="3373394586" sldId="267"/>
            <ac:spMk id="3789" creationId="{00000000-0000-0000-0000-000000000000}"/>
          </ac:spMkLst>
        </pc:spChg>
        <pc:spChg chg="mod">
          <ac:chgData name="Yang, Tianze" userId="S::tianzeya@marshall.usc.edu::f384eac2-30c1-4309-93ba-2fd053d01b62" providerId="AD" clId="Web-{33817BE9-8049-B1DF-FD32-B063FD37A752}" dt="2021-07-27T03:20:58.320" v="395" actId="20577"/>
          <ac:spMkLst>
            <pc:docMk/>
            <pc:sldMk cId="3373394586" sldId="267"/>
            <ac:spMk id="3791" creationId="{00000000-0000-0000-0000-000000000000}"/>
          </ac:spMkLst>
        </pc:spChg>
        <pc:spChg chg="mod">
          <ac:chgData name="Yang, Tianze" userId="S::tianzeya@marshall.usc.edu::f384eac2-30c1-4309-93ba-2fd053d01b62" providerId="AD" clId="Web-{33817BE9-8049-B1DF-FD32-B063FD37A752}" dt="2021-07-27T03:20:59.789" v="396" actId="20577"/>
          <ac:spMkLst>
            <pc:docMk/>
            <pc:sldMk cId="3373394586" sldId="267"/>
            <ac:spMk id="3792" creationId="{00000000-0000-0000-0000-000000000000}"/>
          </ac:spMkLst>
        </pc:spChg>
        <pc:spChg chg="del">
          <ac:chgData name="Yang, Tianze" userId="S::tianzeya@marshall.usc.edu::f384eac2-30c1-4309-93ba-2fd053d01b62" providerId="AD" clId="Web-{33817BE9-8049-B1DF-FD32-B063FD37A752}" dt="2021-07-27T03:21:12.665" v="406"/>
          <ac:spMkLst>
            <pc:docMk/>
            <pc:sldMk cId="3373394586" sldId="267"/>
            <ac:spMk id="3794" creationId="{00000000-0000-0000-0000-000000000000}"/>
          </ac:spMkLst>
        </pc:spChg>
        <pc:spChg chg="del mod">
          <ac:chgData name="Yang, Tianze" userId="S::tianzeya@marshall.usc.edu::f384eac2-30c1-4309-93ba-2fd053d01b62" providerId="AD" clId="Web-{33817BE9-8049-B1DF-FD32-B063FD37A752}" dt="2021-07-27T03:21:11.836" v="405"/>
          <ac:spMkLst>
            <pc:docMk/>
            <pc:sldMk cId="3373394586" sldId="267"/>
            <ac:spMk id="3795" creationId="{00000000-0000-0000-0000-000000000000}"/>
          </ac:spMkLst>
        </pc:spChg>
        <pc:grpChg chg="del">
          <ac:chgData name="Yang, Tianze" userId="S::tianzeya@marshall.usc.edu::f384eac2-30c1-4309-93ba-2fd053d01b62" providerId="AD" clId="Web-{33817BE9-8049-B1DF-FD32-B063FD37A752}" dt="2021-07-27T03:21:07.055" v="402"/>
          <ac:grpSpMkLst>
            <pc:docMk/>
            <pc:sldMk cId="3373394586" sldId="267"/>
            <ac:grpSpMk id="3786" creationId="{00000000-0000-0000-0000-000000000000}"/>
          </ac:grpSpMkLst>
        </pc:grpChg>
        <pc:picChg chg="add mod">
          <ac:chgData name="Yang, Tianze" userId="S::tianzeya@marshall.usc.edu::f384eac2-30c1-4309-93ba-2fd053d01b62" providerId="AD" clId="Web-{33817BE9-8049-B1DF-FD32-B063FD37A752}" dt="2021-07-27T03:26:45.434" v="414" actId="1076"/>
          <ac:picMkLst>
            <pc:docMk/>
            <pc:sldMk cId="3373394586" sldId="267"/>
            <ac:picMk id="5" creationId="{BB2B8D22-C331-4734-82ED-6D5213F5F57F}"/>
          </ac:picMkLst>
        </pc:picChg>
        <pc:picChg chg="del">
          <ac:chgData name="Yang, Tianze" userId="S::tianzeya@marshall.usc.edu::f384eac2-30c1-4309-93ba-2fd053d01b62" providerId="AD" clId="Web-{33817BE9-8049-B1DF-FD32-B063FD37A752}" dt="2021-07-27T03:20:55.132" v="392"/>
          <ac:picMkLst>
            <pc:docMk/>
            <pc:sldMk cId="3373394586" sldId="267"/>
            <ac:picMk id="3790" creationId="{00000000-0000-0000-0000-000000000000}"/>
          </ac:picMkLst>
        </pc:picChg>
        <pc:picChg chg="del">
          <ac:chgData name="Yang, Tianze" userId="S::tianzeya@marshall.usc.edu::f384eac2-30c1-4309-93ba-2fd053d01b62" providerId="AD" clId="Web-{33817BE9-8049-B1DF-FD32-B063FD37A752}" dt="2021-07-27T03:21:08.305" v="403"/>
          <ac:picMkLst>
            <pc:docMk/>
            <pc:sldMk cId="3373394586" sldId="267"/>
            <ac:picMk id="3793" creationId="{00000000-0000-0000-0000-000000000000}"/>
          </ac:picMkLst>
        </pc:picChg>
      </pc:sldChg>
    </pc:docChg>
  </pc:docChgLst>
  <pc:docChgLst>
    <pc:chgData name="Jia, Chenyu" userId="S::chenyuj@marshall.usc.edu::05426606-bcad-46da-9fe4-0a08ebfc9ee0" providerId="AD" clId="Web-{A8277102-C226-FCE3-1141-0829EACFF13B}"/>
    <pc:docChg chg="modSld">
      <pc:chgData name="Jia, Chenyu" userId="S::chenyuj@marshall.usc.edu::05426606-bcad-46da-9fe4-0a08ebfc9ee0" providerId="AD" clId="Web-{A8277102-C226-FCE3-1141-0829EACFF13B}" dt="2021-07-27T02:04:53.218" v="4"/>
      <pc:docMkLst>
        <pc:docMk/>
      </pc:docMkLst>
      <pc:sldChg chg="addSp">
        <pc:chgData name="Jia, Chenyu" userId="S::chenyuj@marshall.usc.edu::05426606-bcad-46da-9fe4-0a08ebfc9ee0" providerId="AD" clId="Web-{A8277102-C226-FCE3-1141-0829EACFF13B}" dt="2021-07-27T01:58:55.053" v="3"/>
        <pc:sldMkLst>
          <pc:docMk/>
          <pc:sldMk cId="4060191845" sldId="266"/>
        </pc:sldMkLst>
        <pc:spChg chg="add">
          <ac:chgData name="Jia, Chenyu" userId="S::chenyuj@marshall.usc.edu::05426606-bcad-46da-9fe4-0a08ebfc9ee0" providerId="AD" clId="Web-{A8277102-C226-FCE3-1141-0829EACFF13B}" dt="2021-07-27T01:58:55.053" v="3"/>
          <ac:spMkLst>
            <pc:docMk/>
            <pc:sldMk cId="4060191845" sldId="266"/>
            <ac:spMk id="2" creationId="{2F7BC94F-2651-4F90-904D-F1C700DF3798}"/>
          </ac:spMkLst>
        </pc:spChg>
      </pc:sldChg>
      <pc:sldChg chg="addSp delSp">
        <pc:chgData name="Jia, Chenyu" userId="S::chenyuj@marshall.usc.edu::05426606-bcad-46da-9fe4-0a08ebfc9ee0" providerId="AD" clId="Web-{A8277102-C226-FCE3-1141-0829EACFF13B}" dt="2021-07-27T02:04:53.218" v="4"/>
        <pc:sldMkLst>
          <pc:docMk/>
          <pc:sldMk cId="3373394586" sldId="267"/>
        </pc:sldMkLst>
        <pc:spChg chg="add">
          <ac:chgData name="Jia, Chenyu" userId="S::chenyuj@marshall.usc.edu::05426606-bcad-46da-9fe4-0a08ebfc9ee0" providerId="AD" clId="Web-{A8277102-C226-FCE3-1141-0829EACFF13B}" dt="2021-07-27T01:58:18.584" v="0"/>
          <ac:spMkLst>
            <pc:docMk/>
            <pc:sldMk cId="3373394586" sldId="267"/>
            <ac:spMk id="2" creationId="{82708CE6-03BD-4E98-9B71-B61BBFC2A38B}"/>
          </ac:spMkLst>
        </pc:spChg>
        <pc:spChg chg="add">
          <ac:chgData name="Jia, Chenyu" userId="S::chenyuj@marshall.usc.edu::05426606-bcad-46da-9fe4-0a08ebfc9ee0" providerId="AD" clId="Web-{A8277102-C226-FCE3-1141-0829EACFF13B}" dt="2021-07-27T01:58:19.615" v="1"/>
          <ac:spMkLst>
            <pc:docMk/>
            <pc:sldMk cId="3373394586" sldId="267"/>
            <ac:spMk id="3" creationId="{EA1C5874-A33F-45CE-B086-263F3E7E4262}"/>
          </ac:spMkLst>
        </pc:spChg>
        <pc:spChg chg="add">
          <ac:chgData name="Jia, Chenyu" userId="S::chenyuj@marshall.usc.edu::05426606-bcad-46da-9fe4-0a08ebfc9ee0" providerId="AD" clId="Web-{A8277102-C226-FCE3-1141-0829EACFF13B}" dt="2021-07-27T01:58:38.975" v="2"/>
          <ac:spMkLst>
            <pc:docMk/>
            <pc:sldMk cId="3373394586" sldId="267"/>
            <ac:spMk id="4" creationId="{73C44AAD-526F-453A-A4FB-46FFB119F214}"/>
          </ac:spMkLst>
        </pc:spChg>
        <pc:spChg chg="del">
          <ac:chgData name="Jia, Chenyu" userId="S::chenyuj@marshall.usc.edu::05426606-bcad-46da-9fe4-0a08ebfc9ee0" providerId="AD" clId="Web-{A8277102-C226-FCE3-1141-0829EACFF13B}" dt="2021-07-27T02:04:53.218" v="4"/>
          <ac:spMkLst>
            <pc:docMk/>
            <pc:sldMk cId="3373394586" sldId="267"/>
            <ac:spMk id="5" creationId="{73C44AAD-526F-453A-A4FB-46FFB119F214}"/>
          </ac:spMkLst>
        </pc:spChg>
      </pc:sldChg>
    </pc:docChg>
  </pc:docChgLst>
  <pc:docChgLst>
    <pc:chgData name="Sun, Kai" userId="S::kaisun@marshall.usc.edu::bb045802-bd0b-424a-aea5-49db5155bd69" providerId="AD" clId="Web-{11C50871-65F8-E424-2329-A8379C5EB1DA}"/>
    <pc:docChg chg="modSld">
      <pc:chgData name="Sun, Kai" userId="S::kaisun@marshall.usc.edu::bb045802-bd0b-424a-aea5-49db5155bd69" providerId="AD" clId="Web-{11C50871-65F8-E424-2329-A8379C5EB1DA}" dt="2021-07-27T03:50:47.418" v="1"/>
      <pc:docMkLst>
        <pc:docMk/>
      </pc:docMkLst>
      <pc:sldChg chg="addSp delSp">
        <pc:chgData name="Sun, Kai" userId="S::kaisun@marshall.usc.edu::bb045802-bd0b-424a-aea5-49db5155bd69" providerId="AD" clId="Web-{11C50871-65F8-E424-2329-A8379C5EB1DA}" dt="2021-07-27T03:50:47.418" v="1"/>
        <pc:sldMkLst>
          <pc:docMk/>
          <pc:sldMk cId="3373394586" sldId="267"/>
        </pc:sldMkLst>
        <pc:spChg chg="add del">
          <ac:chgData name="Sun, Kai" userId="S::kaisun@marshall.usc.edu::bb045802-bd0b-424a-aea5-49db5155bd69" providerId="AD" clId="Web-{11C50871-65F8-E424-2329-A8379C5EB1DA}" dt="2021-07-27T03:50:47.418" v="1"/>
          <ac:spMkLst>
            <pc:docMk/>
            <pc:sldMk cId="3373394586" sldId="267"/>
            <ac:spMk id="3785" creationId="{00000000-0000-0000-0000-000000000000}"/>
          </ac:spMkLst>
        </pc:spChg>
      </pc:sldChg>
    </pc:docChg>
  </pc:docChgLst>
  <pc:docChgLst>
    <pc:chgData name="Yang, Tianze" userId="S::tianzeya@marshall.usc.edu::f384eac2-30c1-4309-93ba-2fd053d01b62" providerId="AD" clId="Web-{874F1824-19EA-42AB-6960-369CBB5C22AE}"/>
    <pc:docChg chg="modSld">
      <pc:chgData name="Yang, Tianze" userId="S::tianzeya@marshall.usc.edu::f384eac2-30c1-4309-93ba-2fd053d01b62" providerId="AD" clId="Web-{874F1824-19EA-42AB-6960-369CBB5C22AE}" dt="2021-07-28T04:37:30.593" v="0"/>
      <pc:docMkLst>
        <pc:docMk/>
      </pc:docMkLst>
      <pc:sldChg chg="modNotes">
        <pc:chgData name="Yang, Tianze" userId="S::tianzeya@marshall.usc.edu::f384eac2-30c1-4309-93ba-2fd053d01b62" providerId="AD" clId="Web-{874F1824-19EA-42AB-6960-369CBB5C22AE}" dt="2021-07-28T04:37:30.593" v="0"/>
        <pc:sldMkLst>
          <pc:docMk/>
          <pc:sldMk cId="7245885" sldId="260"/>
        </pc:sldMkLst>
      </pc:sldChg>
    </pc:docChg>
  </pc:docChgLst>
  <pc:docChgLst>
    <pc:chgData name="Yang, Tianze" userId="S::tianzeya@marshall.usc.edu::f384eac2-30c1-4309-93ba-2fd053d01b62" providerId="AD" clId="Web-{E8F3A887-4ABB-2092-12C5-F5E0C3484851}"/>
    <pc:docChg chg="modSld">
      <pc:chgData name="Yang, Tianze" userId="S::tianzeya@marshall.usc.edu::f384eac2-30c1-4309-93ba-2fd053d01b62" providerId="AD" clId="Web-{E8F3A887-4ABB-2092-12C5-F5E0C3484851}" dt="2021-07-27T21:23:06.086" v="8" actId="1076"/>
      <pc:docMkLst>
        <pc:docMk/>
      </pc:docMkLst>
      <pc:sldChg chg="addSp delSp modSp">
        <pc:chgData name="Yang, Tianze" userId="S::tianzeya@marshall.usc.edu::f384eac2-30c1-4309-93ba-2fd053d01b62" providerId="AD" clId="Web-{E8F3A887-4ABB-2092-12C5-F5E0C3484851}" dt="2021-07-27T21:23:06.086" v="8" actId="1076"/>
        <pc:sldMkLst>
          <pc:docMk/>
          <pc:sldMk cId="3373394586" sldId="267"/>
        </pc:sldMkLst>
        <pc:picChg chg="add mod">
          <ac:chgData name="Yang, Tianze" userId="S::tianzeya@marshall.usc.edu::f384eac2-30c1-4309-93ba-2fd053d01b62" providerId="AD" clId="Web-{E8F3A887-4ABB-2092-12C5-F5E0C3484851}" dt="2021-07-27T21:23:06.086" v="8" actId="1076"/>
          <ac:picMkLst>
            <pc:docMk/>
            <pc:sldMk cId="3373394586" sldId="267"/>
            <ac:picMk id="2" creationId="{6487789A-51D4-4C43-9929-28B5483CB71C}"/>
          </ac:picMkLst>
        </pc:picChg>
        <pc:picChg chg="del">
          <ac:chgData name="Yang, Tianze" userId="S::tianzeya@marshall.usc.edu::f384eac2-30c1-4309-93ba-2fd053d01b62" providerId="AD" clId="Web-{E8F3A887-4ABB-2092-12C5-F5E0C3484851}" dt="2021-07-27T21:18:58.327" v="0"/>
          <ac:picMkLst>
            <pc:docMk/>
            <pc:sldMk cId="3373394586" sldId="267"/>
            <ac:picMk id="5" creationId="{BB2B8D22-C331-4734-82ED-6D5213F5F57F}"/>
          </ac:picMkLst>
        </pc:picChg>
      </pc:sldChg>
    </pc:docChg>
  </pc:docChgLst>
  <pc:docChgLst>
    <pc:chgData name="Zhu, Haochen" userId="S::zhuhaoch@marshall.usc.edu::54290dcf-1824-4b9e-86c5-dc7f244284f4" providerId="AD" clId="Web-{DABD0251-5057-2CB9-6FD8-662894A6CE5F}"/>
    <pc:docChg chg="addSld modSld">
      <pc:chgData name="Zhu, Haochen" userId="S::zhuhaoch@marshall.usc.edu::54290dcf-1824-4b9e-86c5-dc7f244284f4" providerId="AD" clId="Web-{DABD0251-5057-2CB9-6FD8-662894A6CE5F}" dt="2021-07-27T02:52:33.842" v="85"/>
      <pc:docMkLst>
        <pc:docMk/>
      </pc:docMkLst>
      <pc:sldChg chg="modSp add">
        <pc:chgData name="Zhu, Haochen" userId="S::zhuhaoch@marshall.usc.edu::54290dcf-1824-4b9e-86c5-dc7f244284f4" providerId="AD" clId="Web-{DABD0251-5057-2CB9-6FD8-662894A6CE5F}" dt="2021-07-27T02:47:19.042" v="35" actId="20577"/>
        <pc:sldMkLst>
          <pc:docMk/>
          <pc:sldMk cId="4155464767" sldId="273"/>
        </pc:sldMkLst>
        <pc:spChg chg="mod">
          <ac:chgData name="Zhu, Haochen" userId="S::zhuhaoch@marshall.usc.edu::54290dcf-1824-4b9e-86c5-dc7f244284f4" providerId="AD" clId="Web-{DABD0251-5057-2CB9-6FD8-662894A6CE5F}" dt="2021-07-27T02:47:19.042" v="35" actId="20577"/>
          <ac:spMkLst>
            <pc:docMk/>
            <pc:sldMk cId="4155464767" sldId="273"/>
            <ac:spMk id="4241" creationId="{00000000-0000-0000-0000-000000000000}"/>
          </ac:spMkLst>
        </pc:spChg>
      </pc:sldChg>
      <pc:sldChg chg="addSp delSp modSp add replId">
        <pc:chgData name="Zhu, Haochen" userId="S::zhuhaoch@marshall.usc.edu::54290dcf-1824-4b9e-86c5-dc7f244284f4" providerId="AD" clId="Web-{DABD0251-5057-2CB9-6FD8-662894A6CE5F}" dt="2021-07-27T02:52:33.842" v="85"/>
        <pc:sldMkLst>
          <pc:docMk/>
          <pc:sldMk cId="714140874" sldId="274"/>
        </pc:sldMkLst>
        <pc:spChg chg="add del mod">
          <ac:chgData name="Zhu, Haochen" userId="S::zhuhaoch@marshall.usc.edu::54290dcf-1824-4b9e-86c5-dc7f244284f4" providerId="AD" clId="Web-{DABD0251-5057-2CB9-6FD8-662894A6CE5F}" dt="2021-07-27T02:52:33.842" v="85"/>
          <ac:spMkLst>
            <pc:docMk/>
            <pc:sldMk cId="714140874" sldId="274"/>
            <ac:spMk id="4419" creationId="{C6D5947A-D14E-4A92-A297-E26A92BF04AD}"/>
          </ac:spMkLst>
        </pc:spChg>
        <pc:graphicFrameChg chg="add del mod modGraphic">
          <ac:chgData name="Zhu, Haochen" userId="S::zhuhaoch@marshall.usc.edu::54290dcf-1824-4b9e-86c5-dc7f244284f4" providerId="AD" clId="Web-{DABD0251-5057-2CB9-6FD8-662894A6CE5F}" dt="2021-07-27T02:48:28.734" v="44"/>
          <ac:graphicFrameMkLst>
            <pc:docMk/>
            <pc:sldMk cId="714140874" sldId="274"/>
            <ac:graphicFrameMk id="2" creationId="{748D9CDD-9B1D-415A-914D-C6E7377BF82D}"/>
          </ac:graphicFrameMkLst>
        </pc:graphicFrameChg>
        <pc:graphicFrameChg chg="add del mod modGraphic">
          <ac:chgData name="Zhu, Haochen" userId="S::zhuhaoch@marshall.usc.edu::54290dcf-1824-4b9e-86c5-dc7f244284f4" providerId="AD" clId="Web-{DABD0251-5057-2CB9-6FD8-662894A6CE5F}" dt="2021-07-27T02:48:40.922" v="46"/>
          <ac:graphicFrameMkLst>
            <pc:docMk/>
            <pc:sldMk cId="714140874" sldId="274"/>
            <ac:graphicFrameMk id="51" creationId="{FD542158-728B-4913-91B7-49CFB978C4B4}"/>
          </ac:graphicFrameMkLst>
        </pc:graphicFrameChg>
        <pc:graphicFrameChg chg="add del mod modGraphic">
          <ac:chgData name="Zhu, Haochen" userId="S::zhuhaoch@marshall.usc.edu::54290dcf-1824-4b9e-86c5-dc7f244284f4" providerId="AD" clId="Web-{DABD0251-5057-2CB9-6FD8-662894A6CE5F}" dt="2021-07-27T02:49:04.720" v="56"/>
          <ac:graphicFrameMkLst>
            <pc:docMk/>
            <pc:sldMk cId="714140874" sldId="274"/>
            <ac:graphicFrameMk id="57" creationId="{ACAB49B2-AD59-4563-9B2F-BC7BBD24607B}"/>
          </ac:graphicFrameMkLst>
        </pc:graphicFrameChg>
        <pc:graphicFrameChg chg="add del mod modGraphic">
          <ac:chgData name="Zhu, Haochen" userId="S::zhuhaoch@marshall.usc.edu::54290dcf-1824-4b9e-86c5-dc7f244284f4" providerId="AD" clId="Web-{DABD0251-5057-2CB9-6FD8-662894A6CE5F}" dt="2021-07-27T02:49:16.924" v="58"/>
          <ac:graphicFrameMkLst>
            <pc:docMk/>
            <pc:sldMk cId="714140874" sldId="274"/>
            <ac:graphicFrameMk id="4312" creationId="{E69057F8-3F74-4967-BA68-BFA0B031D8F8}"/>
          </ac:graphicFrameMkLst>
        </pc:graphicFrameChg>
        <pc:graphicFrameChg chg="add del mod modGraphic">
          <ac:chgData name="Zhu, Haochen" userId="S::zhuhaoch@marshall.usc.edu::54290dcf-1824-4b9e-86c5-dc7f244284f4" providerId="AD" clId="Web-{DABD0251-5057-2CB9-6FD8-662894A6CE5F}" dt="2021-07-27T02:49:46.519" v="66"/>
          <ac:graphicFrameMkLst>
            <pc:docMk/>
            <pc:sldMk cId="714140874" sldId="274"/>
            <ac:graphicFrameMk id="4333" creationId="{C2B88D1A-8879-4046-ADF3-59E6E3C9A779}"/>
          </ac:graphicFrameMkLst>
        </pc:graphicFrameChg>
        <pc:picChg chg="del">
          <ac:chgData name="Zhu, Haochen" userId="S::zhuhaoch@marshall.usc.edu::54290dcf-1824-4b9e-86c5-dc7f244284f4" providerId="AD" clId="Web-{DABD0251-5057-2CB9-6FD8-662894A6CE5F}" dt="2021-07-27T02:47:34.324" v="37"/>
          <ac:picMkLst>
            <pc:docMk/>
            <pc:sldMk cId="714140874" sldId="274"/>
            <ac:picMk id="4245" creationId="{00000000-0000-0000-0000-000000000000}"/>
          </ac:picMkLst>
        </pc:picChg>
        <pc:picChg chg="add del mod">
          <ac:chgData name="Zhu, Haochen" userId="S::zhuhaoch@marshall.usc.edu::54290dcf-1824-4b9e-86c5-dc7f244284f4" providerId="AD" clId="Web-{DABD0251-5057-2CB9-6FD8-662894A6CE5F}" dt="2021-07-27T02:51:30.729" v="80"/>
          <ac:picMkLst>
            <pc:docMk/>
            <pc:sldMk cId="714140874" sldId="274"/>
            <ac:picMk id="4417" creationId="{73E24DF4-7D81-4BDD-90CC-A32A2F770748}"/>
          </ac:picMkLst>
        </pc:picChg>
        <pc:picChg chg="add del mod">
          <ac:chgData name="Zhu, Haochen" userId="S::zhuhaoch@marshall.usc.edu::54290dcf-1824-4b9e-86c5-dc7f244284f4" providerId="AD" clId="Web-{DABD0251-5057-2CB9-6FD8-662894A6CE5F}" dt="2021-07-27T02:51:32.182" v="81"/>
          <ac:picMkLst>
            <pc:docMk/>
            <pc:sldMk cId="714140874" sldId="274"/>
            <ac:picMk id="4418" creationId="{2B8AE0C7-88E5-4FC5-BA50-CC0854609910}"/>
          </ac:picMkLst>
        </pc:picChg>
      </pc:sldChg>
    </pc:docChg>
  </pc:docChgLst>
  <pc:docChgLst>
    <pc:chgData name="Zhang, Huiyi" userId="d9c177d8-e7ea-4d27-9e3c-6bfdcfd64e27" providerId="ADAL" clId="{74D2BBEB-83C8-4124-BE4B-1F1102A1635A}"/>
    <pc:docChg chg="undo custSel addSld delSld modSld">
      <pc:chgData name="Zhang, Huiyi" userId="d9c177d8-e7ea-4d27-9e3c-6bfdcfd64e27" providerId="ADAL" clId="{74D2BBEB-83C8-4124-BE4B-1F1102A1635A}" dt="2021-07-28T02:02:47.915" v="1434" actId="1076"/>
      <pc:docMkLst>
        <pc:docMk/>
      </pc:docMkLst>
      <pc:sldChg chg="modSp mod">
        <pc:chgData name="Zhang, Huiyi" userId="d9c177d8-e7ea-4d27-9e3c-6bfdcfd64e27" providerId="ADAL" clId="{74D2BBEB-83C8-4124-BE4B-1F1102A1635A}" dt="2021-07-25T02:09:12.186" v="31" actId="20577"/>
        <pc:sldMkLst>
          <pc:docMk/>
          <pc:sldMk cId="1924557220" sldId="257"/>
        </pc:sldMkLst>
        <pc:spChg chg="mod">
          <ac:chgData name="Zhang, Huiyi" userId="d9c177d8-e7ea-4d27-9e3c-6bfdcfd64e27" providerId="ADAL" clId="{74D2BBEB-83C8-4124-BE4B-1F1102A1635A}" dt="2021-07-25T02:09:12.186" v="31" actId="20577"/>
          <ac:spMkLst>
            <pc:docMk/>
            <pc:sldMk cId="1924557220" sldId="257"/>
            <ac:spMk id="3" creationId="{2C4A189F-8F51-4593-BF38-74CB275F50F7}"/>
          </ac:spMkLst>
        </pc:spChg>
      </pc:sldChg>
      <pc:sldChg chg="addSp delSp modSp new mod modNotesTx">
        <pc:chgData name="Zhang, Huiyi" userId="d9c177d8-e7ea-4d27-9e3c-6bfdcfd64e27" providerId="ADAL" clId="{74D2BBEB-83C8-4124-BE4B-1F1102A1635A}" dt="2021-07-28T01:59:43.129" v="1431" actId="1076"/>
        <pc:sldMkLst>
          <pc:docMk/>
          <pc:sldMk cId="343187190" sldId="292"/>
        </pc:sldMkLst>
        <pc:spChg chg="mod">
          <ac:chgData name="Zhang, Huiyi" userId="d9c177d8-e7ea-4d27-9e3c-6bfdcfd64e27" providerId="ADAL" clId="{74D2BBEB-83C8-4124-BE4B-1F1102A1635A}" dt="2021-07-27T20:05:21.955" v="595" actId="20577"/>
          <ac:spMkLst>
            <pc:docMk/>
            <pc:sldMk cId="343187190" sldId="292"/>
            <ac:spMk id="2" creationId="{3481EA1E-7102-4750-B180-4DD43B3EFAE4}"/>
          </ac:spMkLst>
        </pc:spChg>
        <pc:spChg chg="del">
          <ac:chgData name="Zhang, Huiyi" userId="d9c177d8-e7ea-4d27-9e3c-6bfdcfd64e27" providerId="ADAL" clId="{74D2BBEB-83C8-4124-BE4B-1F1102A1635A}" dt="2021-07-27T19:34:36.453" v="77" actId="478"/>
          <ac:spMkLst>
            <pc:docMk/>
            <pc:sldMk cId="343187190" sldId="292"/>
            <ac:spMk id="3" creationId="{99324F2C-A272-4C94-A226-1EDCDBC42153}"/>
          </ac:spMkLst>
        </pc:spChg>
        <pc:spChg chg="add mod">
          <ac:chgData name="Zhang, Huiyi" userId="d9c177d8-e7ea-4d27-9e3c-6bfdcfd64e27" providerId="ADAL" clId="{74D2BBEB-83C8-4124-BE4B-1F1102A1635A}" dt="2021-07-28T01:59:30.272" v="1430" actId="14100"/>
          <ac:spMkLst>
            <pc:docMk/>
            <pc:sldMk cId="343187190" sldId="292"/>
            <ac:spMk id="6" creationId="{6670A449-38C5-4860-BC7B-54DEAB11CCEF}"/>
          </ac:spMkLst>
        </pc:spChg>
        <pc:spChg chg="add mod">
          <ac:chgData name="Zhang, Huiyi" userId="d9c177d8-e7ea-4d27-9e3c-6bfdcfd64e27" providerId="ADAL" clId="{74D2BBEB-83C8-4124-BE4B-1F1102A1635A}" dt="2021-07-28T01:59:43.129" v="1431" actId="1076"/>
          <ac:spMkLst>
            <pc:docMk/>
            <pc:sldMk cId="343187190" sldId="292"/>
            <ac:spMk id="7" creationId="{032E0422-E9B8-4A18-AB37-1BD1D0D287F9}"/>
          </ac:spMkLst>
        </pc:spChg>
        <pc:graphicFrameChg chg="add del mod modGraphic">
          <ac:chgData name="Zhang, Huiyi" userId="d9c177d8-e7ea-4d27-9e3c-6bfdcfd64e27" providerId="ADAL" clId="{74D2BBEB-83C8-4124-BE4B-1F1102A1635A}" dt="2021-07-27T19:55:47.417" v="352" actId="478"/>
          <ac:graphicFrameMkLst>
            <pc:docMk/>
            <pc:sldMk cId="343187190" sldId="292"/>
            <ac:graphicFrameMk id="8" creationId="{959874D0-2EFF-4BAB-B407-D56A58CCB857}"/>
          </ac:graphicFrameMkLst>
        </pc:graphicFrameChg>
        <pc:graphicFrameChg chg="add mod modGraphic">
          <ac:chgData name="Zhang, Huiyi" userId="d9c177d8-e7ea-4d27-9e3c-6bfdcfd64e27" providerId="ADAL" clId="{74D2BBEB-83C8-4124-BE4B-1F1102A1635A}" dt="2021-07-28T00:46:05.124" v="1310" actId="1076"/>
          <ac:graphicFrameMkLst>
            <pc:docMk/>
            <pc:sldMk cId="343187190" sldId="292"/>
            <ac:graphicFrameMk id="9" creationId="{46ED58D1-BB1C-4C31-A51A-947A0A0975C2}"/>
          </ac:graphicFrameMkLst>
        </pc:graphicFrameChg>
        <pc:picChg chg="add mod">
          <ac:chgData name="Zhang, Huiyi" userId="d9c177d8-e7ea-4d27-9e3c-6bfdcfd64e27" providerId="ADAL" clId="{74D2BBEB-83C8-4124-BE4B-1F1102A1635A}" dt="2021-07-27T20:00:48.880" v="505" actId="1076"/>
          <ac:picMkLst>
            <pc:docMk/>
            <pc:sldMk cId="343187190" sldId="292"/>
            <ac:picMk id="5" creationId="{D5AB92DD-2D5D-462F-8979-DA8664076259}"/>
          </ac:picMkLst>
        </pc:picChg>
      </pc:sldChg>
      <pc:sldChg chg="addSp delSp modSp add mod modNotesTx">
        <pc:chgData name="Zhang, Huiyi" userId="d9c177d8-e7ea-4d27-9e3c-6bfdcfd64e27" providerId="ADAL" clId="{74D2BBEB-83C8-4124-BE4B-1F1102A1635A}" dt="2021-07-28T02:02:47.915" v="1434" actId="1076"/>
        <pc:sldMkLst>
          <pc:docMk/>
          <pc:sldMk cId="45651559" sldId="293"/>
        </pc:sldMkLst>
        <pc:spChg chg="mod">
          <ac:chgData name="Zhang, Huiyi" userId="d9c177d8-e7ea-4d27-9e3c-6bfdcfd64e27" providerId="ADAL" clId="{74D2BBEB-83C8-4124-BE4B-1F1102A1635A}" dt="2021-07-28T01:28:11.898" v="1402" actId="20577"/>
          <ac:spMkLst>
            <pc:docMk/>
            <pc:sldMk cId="45651559" sldId="293"/>
            <ac:spMk id="2" creationId="{3481EA1E-7102-4750-B180-4DD43B3EFAE4}"/>
          </ac:spMkLst>
        </pc:spChg>
        <pc:spChg chg="del">
          <ac:chgData name="Zhang, Huiyi" userId="d9c177d8-e7ea-4d27-9e3c-6bfdcfd64e27" providerId="ADAL" clId="{74D2BBEB-83C8-4124-BE4B-1F1102A1635A}" dt="2021-07-27T20:06:44.467" v="602" actId="478"/>
          <ac:spMkLst>
            <pc:docMk/>
            <pc:sldMk cId="45651559" sldId="293"/>
            <ac:spMk id="6" creationId="{6670A449-38C5-4860-BC7B-54DEAB11CCEF}"/>
          </ac:spMkLst>
        </pc:spChg>
        <pc:spChg chg="del">
          <ac:chgData name="Zhang, Huiyi" userId="d9c177d8-e7ea-4d27-9e3c-6bfdcfd64e27" providerId="ADAL" clId="{74D2BBEB-83C8-4124-BE4B-1F1102A1635A}" dt="2021-07-27T20:06:42.765" v="601" actId="478"/>
          <ac:spMkLst>
            <pc:docMk/>
            <pc:sldMk cId="45651559" sldId="293"/>
            <ac:spMk id="7" creationId="{032E0422-E9B8-4A18-AB37-1BD1D0D287F9}"/>
          </ac:spMkLst>
        </pc:spChg>
        <pc:spChg chg="add mod">
          <ac:chgData name="Zhang, Huiyi" userId="d9c177d8-e7ea-4d27-9e3c-6bfdcfd64e27" providerId="ADAL" clId="{74D2BBEB-83C8-4124-BE4B-1F1102A1635A}" dt="2021-07-28T01:58:45.875" v="1426" actId="207"/>
          <ac:spMkLst>
            <pc:docMk/>
            <pc:sldMk cId="45651559" sldId="293"/>
            <ac:spMk id="13" creationId="{E529F34B-80F5-471D-B4C8-5AFF7F5FB9FE}"/>
          </ac:spMkLst>
        </pc:spChg>
        <pc:spChg chg="add mod">
          <ac:chgData name="Zhang, Huiyi" userId="d9c177d8-e7ea-4d27-9e3c-6bfdcfd64e27" providerId="ADAL" clId="{74D2BBEB-83C8-4124-BE4B-1F1102A1635A}" dt="2021-07-28T02:02:47.915" v="1434" actId="1076"/>
          <ac:spMkLst>
            <pc:docMk/>
            <pc:sldMk cId="45651559" sldId="293"/>
            <ac:spMk id="14" creationId="{B87E01CD-CA54-40B6-8AE2-2AE51B5177EC}"/>
          </ac:spMkLst>
        </pc:spChg>
        <pc:graphicFrameChg chg="del">
          <ac:chgData name="Zhang, Huiyi" userId="d9c177d8-e7ea-4d27-9e3c-6bfdcfd64e27" providerId="ADAL" clId="{74D2BBEB-83C8-4124-BE4B-1F1102A1635A}" dt="2021-07-27T20:06:41.307" v="600" actId="478"/>
          <ac:graphicFrameMkLst>
            <pc:docMk/>
            <pc:sldMk cId="45651559" sldId="293"/>
            <ac:graphicFrameMk id="9" creationId="{46ED58D1-BB1C-4C31-A51A-947A0A0975C2}"/>
          </ac:graphicFrameMkLst>
        </pc:graphicFrameChg>
        <pc:picChg chg="add mod modCrop">
          <ac:chgData name="Zhang, Huiyi" userId="d9c177d8-e7ea-4d27-9e3c-6bfdcfd64e27" providerId="ADAL" clId="{74D2BBEB-83C8-4124-BE4B-1F1102A1635A}" dt="2021-07-28T01:22:00.055" v="1352" actId="14100"/>
          <ac:picMkLst>
            <pc:docMk/>
            <pc:sldMk cId="45651559" sldId="293"/>
            <ac:picMk id="4" creationId="{F89FF4C3-BD00-4398-9F8B-E6050F64C63E}"/>
          </ac:picMkLst>
        </pc:picChg>
        <pc:picChg chg="del">
          <ac:chgData name="Zhang, Huiyi" userId="d9c177d8-e7ea-4d27-9e3c-6bfdcfd64e27" providerId="ADAL" clId="{74D2BBEB-83C8-4124-BE4B-1F1102A1635A}" dt="2021-07-27T20:06:34.844" v="599" actId="478"/>
          <ac:picMkLst>
            <pc:docMk/>
            <pc:sldMk cId="45651559" sldId="293"/>
            <ac:picMk id="5" creationId="{D5AB92DD-2D5D-462F-8979-DA8664076259}"/>
          </ac:picMkLst>
        </pc:picChg>
        <pc:picChg chg="add del mod">
          <ac:chgData name="Zhang, Huiyi" userId="d9c177d8-e7ea-4d27-9e3c-6bfdcfd64e27" providerId="ADAL" clId="{74D2BBEB-83C8-4124-BE4B-1F1102A1635A}" dt="2021-07-27T20:16:38.221" v="629" actId="478"/>
          <ac:picMkLst>
            <pc:docMk/>
            <pc:sldMk cId="45651559" sldId="293"/>
            <ac:picMk id="10" creationId="{3849F9AB-4A6B-441F-9293-60C04F1FAB00}"/>
          </ac:picMkLst>
        </pc:picChg>
        <pc:picChg chg="add mod modCrop">
          <ac:chgData name="Zhang, Huiyi" userId="d9c177d8-e7ea-4d27-9e3c-6bfdcfd64e27" providerId="ADAL" clId="{74D2BBEB-83C8-4124-BE4B-1F1102A1635A}" dt="2021-07-28T01:22:34.863" v="1355" actId="732"/>
          <ac:picMkLst>
            <pc:docMk/>
            <pc:sldMk cId="45651559" sldId="293"/>
            <ac:picMk id="12" creationId="{3B2ED651-720B-4660-858A-7EAA27D0FBDC}"/>
          </ac:picMkLst>
        </pc:picChg>
      </pc:sldChg>
      <pc:sldChg chg="addSp delSp modSp add mod modNotesTx">
        <pc:chgData name="Zhang, Huiyi" userId="d9c177d8-e7ea-4d27-9e3c-6bfdcfd64e27" providerId="ADAL" clId="{74D2BBEB-83C8-4124-BE4B-1F1102A1635A}" dt="2021-07-28T01:59:01.425" v="1427" actId="207"/>
        <pc:sldMkLst>
          <pc:docMk/>
          <pc:sldMk cId="3374561673" sldId="294"/>
        </pc:sldMkLst>
        <pc:spChg chg="mod">
          <ac:chgData name="Zhang, Huiyi" userId="d9c177d8-e7ea-4d27-9e3c-6bfdcfd64e27" providerId="ADAL" clId="{74D2BBEB-83C8-4124-BE4B-1F1102A1635A}" dt="2021-07-28T01:28:04.567" v="1393" actId="20577"/>
          <ac:spMkLst>
            <pc:docMk/>
            <pc:sldMk cId="3374561673" sldId="294"/>
            <ac:spMk id="2" creationId="{3481EA1E-7102-4750-B180-4DD43B3EFAE4}"/>
          </ac:spMkLst>
        </pc:spChg>
        <pc:spChg chg="add mod">
          <ac:chgData name="Zhang, Huiyi" userId="d9c177d8-e7ea-4d27-9e3c-6bfdcfd64e27" providerId="ADAL" clId="{74D2BBEB-83C8-4124-BE4B-1F1102A1635A}" dt="2021-07-28T01:59:01.425" v="1427" actId="207"/>
          <ac:spMkLst>
            <pc:docMk/>
            <pc:sldMk cId="3374561673" sldId="294"/>
            <ac:spMk id="10" creationId="{9B9F0DEE-2DD8-4D83-8437-33DCB20D69B9}"/>
          </ac:spMkLst>
        </pc:spChg>
        <pc:picChg chg="del">
          <ac:chgData name="Zhang, Huiyi" userId="d9c177d8-e7ea-4d27-9e3c-6bfdcfd64e27" providerId="ADAL" clId="{74D2BBEB-83C8-4124-BE4B-1F1102A1635A}" dt="2021-07-27T20:20:17.768" v="663" actId="478"/>
          <ac:picMkLst>
            <pc:docMk/>
            <pc:sldMk cId="3374561673" sldId="294"/>
            <ac:picMk id="4" creationId="{F89FF4C3-BD00-4398-9F8B-E6050F64C63E}"/>
          </ac:picMkLst>
        </pc:picChg>
        <pc:picChg chg="add del mod">
          <ac:chgData name="Zhang, Huiyi" userId="d9c177d8-e7ea-4d27-9e3c-6bfdcfd64e27" providerId="ADAL" clId="{74D2BBEB-83C8-4124-BE4B-1F1102A1635A}" dt="2021-07-27T20:28:02.687" v="675" actId="478"/>
          <ac:picMkLst>
            <pc:docMk/>
            <pc:sldMk cId="3374561673" sldId="294"/>
            <ac:picMk id="5" creationId="{C26C15D3-C4E9-4BB1-B1E8-257A51510DF3}"/>
          </ac:picMkLst>
        </pc:picChg>
        <pc:picChg chg="add del mod">
          <ac:chgData name="Zhang, Huiyi" userId="d9c177d8-e7ea-4d27-9e3c-6bfdcfd64e27" providerId="ADAL" clId="{74D2BBEB-83C8-4124-BE4B-1F1102A1635A}" dt="2021-07-27T20:37:56.472" v="808" actId="478"/>
          <ac:picMkLst>
            <pc:docMk/>
            <pc:sldMk cId="3374561673" sldId="294"/>
            <ac:picMk id="7" creationId="{BE37B62A-FF77-41DA-A276-901148F9EC3E}"/>
          </ac:picMkLst>
        </pc:picChg>
        <pc:picChg chg="add del mod">
          <ac:chgData name="Zhang, Huiyi" userId="d9c177d8-e7ea-4d27-9e3c-6bfdcfd64e27" providerId="ADAL" clId="{74D2BBEB-83C8-4124-BE4B-1F1102A1635A}" dt="2021-07-27T20:36:03.101" v="801" actId="478"/>
          <ac:picMkLst>
            <pc:docMk/>
            <pc:sldMk cId="3374561673" sldId="294"/>
            <ac:picMk id="9" creationId="{56BA1451-66B4-4561-9DAA-E495DFC14CEB}"/>
          </ac:picMkLst>
        </pc:picChg>
        <pc:picChg chg="del">
          <ac:chgData name="Zhang, Huiyi" userId="d9c177d8-e7ea-4d27-9e3c-6bfdcfd64e27" providerId="ADAL" clId="{74D2BBEB-83C8-4124-BE4B-1F1102A1635A}" dt="2021-07-27T20:20:17.130" v="662" actId="478"/>
          <ac:picMkLst>
            <pc:docMk/>
            <pc:sldMk cId="3374561673" sldId="294"/>
            <ac:picMk id="12" creationId="{3B2ED651-720B-4660-858A-7EAA27D0FBDC}"/>
          </ac:picMkLst>
        </pc:picChg>
        <pc:picChg chg="add del mod">
          <ac:chgData name="Zhang, Huiyi" userId="d9c177d8-e7ea-4d27-9e3c-6bfdcfd64e27" providerId="ADAL" clId="{74D2BBEB-83C8-4124-BE4B-1F1102A1635A}" dt="2021-07-27T20:45:33.115" v="949" actId="478"/>
          <ac:picMkLst>
            <pc:docMk/>
            <pc:sldMk cId="3374561673" sldId="294"/>
            <ac:picMk id="13" creationId="{59467B9A-F89D-41E0-A554-2D7F105C6A97}"/>
          </ac:picMkLst>
        </pc:picChg>
        <pc:picChg chg="add del mod">
          <ac:chgData name="Zhang, Huiyi" userId="d9c177d8-e7ea-4d27-9e3c-6bfdcfd64e27" providerId="ADAL" clId="{74D2BBEB-83C8-4124-BE4B-1F1102A1635A}" dt="2021-07-27T20:39:54.436" v="823" actId="478"/>
          <ac:picMkLst>
            <pc:docMk/>
            <pc:sldMk cId="3374561673" sldId="294"/>
            <ac:picMk id="15" creationId="{3C4408AC-E484-4EC4-9EE0-8A412E5A6E23}"/>
          </ac:picMkLst>
        </pc:picChg>
        <pc:picChg chg="add del mod">
          <ac:chgData name="Zhang, Huiyi" userId="d9c177d8-e7ea-4d27-9e3c-6bfdcfd64e27" providerId="ADAL" clId="{74D2BBEB-83C8-4124-BE4B-1F1102A1635A}" dt="2021-07-27T20:46:42.626" v="965" actId="478"/>
          <ac:picMkLst>
            <pc:docMk/>
            <pc:sldMk cId="3374561673" sldId="294"/>
            <ac:picMk id="17" creationId="{C4C5079C-6E75-49D8-824C-EA3185C86DFD}"/>
          </ac:picMkLst>
        </pc:picChg>
        <pc:picChg chg="add mod">
          <ac:chgData name="Zhang, Huiyi" userId="d9c177d8-e7ea-4d27-9e3c-6bfdcfd64e27" providerId="ADAL" clId="{74D2BBEB-83C8-4124-BE4B-1F1102A1635A}" dt="2021-07-28T01:10:27.678" v="1351" actId="1076"/>
          <ac:picMkLst>
            <pc:docMk/>
            <pc:sldMk cId="3374561673" sldId="294"/>
            <ac:picMk id="19" creationId="{B576AA67-A1EA-4D7D-B8CE-BE4BE5563639}"/>
          </ac:picMkLst>
        </pc:picChg>
      </pc:sldChg>
      <pc:sldChg chg="delSp modSp add mod modNotesTx">
        <pc:chgData name="Zhang, Huiyi" userId="d9c177d8-e7ea-4d27-9e3c-6bfdcfd64e27" providerId="ADAL" clId="{74D2BBEB-83C8-4124-BE4B-1F1102A1635A}" dt="2021-07-28T02:01:30.117" v="1432" actId="207"/>
        <pc:sldMkLst>
          <pc:docMk/>
          <pc:sldMk cId="773125373" sldId="295"/>
        </pc:sldMkLst>
        <pc:spChg chg="mod">
          <ac:chgData name="Zhang, Huiyi" userId="d9c177d8-e7ea-4d27-9e3c-6bfdcfd64e27" providerId="ADAL" clId="{74D2BBEB-83C8-4124-BE4B-1F1102A1635A}" dt="2021-07-28T01:27:59.238" v="1390" actId="20577"/>
          <ac:spMkLst>
            <pc:docMk/>
            <pc:sldMk cId="773125373" sldId="295"/>
            <ac:spMk id="2" creationId="{3481EA1E-7102-4750-B180-4DD43B3EFAE4}"/>
          </ac:spMkLst>
        </pc:spChg>
        <pc:spChg chg="mod">
          <ac:chgData name="Zhang, Huiyi" userId="d9c177d8-e7ea-4d27-9e3c-6bfdcfd64e27" providerId="ADAL" clId="{74D2BBEB-83C8-4124-BE4B-1F1102A1635A}" dt="2021-07-28T02:01:30.117" v="1432" actId="207"/>
          <ac:spMkLst>
            <pc:docMk/>
            <pc:sldMk cId="773125373" sldId="295"/>
            <ac:spMk id="10" creationId="{9B9F0DEE-2DD8-4D83-8437-33DCB20D69B9}"/>
          </ac:spMkLst>
        </pc:spChg>
        <pc:picChg chg="del">
          <ac:chgData name="Zhang, Huiyi" userId="d9c177d8-e7ea-4d27-9e3c-6bfdcfd64e27" providerId="ADAL" clId="{74D2BBEB-83C8-4124-BE4B-1F1102A1635A}" dt="2021-07-27T20:44:05.778" v="941" actId="478"/>
          <ac:picMkLst>
            <pc:docMk/>
            <pc:sldMk cId="773125373" sldId="295"/>
            <ac:picMk id="13" creationId="{59467B9A-F89D-41E0-A554-2D7F105C6A97}"/>
          </ac:picMkLst>
        </pc:picChg>
        <pc:picChg chg="mod">
          <ac:chgData name="Zhang, Huiyi" userId="d9c177d8-e7ea-4d27-9e3c-6bfdcfd64e27" providerId="ADAL" clId="{74D2BBEB-83C8-4124-BE4B-1F1102A1635A}" dt="2021-07-27T22:35:28.098" v="1276" actId="1076"/>
          <ac:picMkLst>
            <pc:docMk/>
            <pc:sldMk cId="773125373" sldId="295"/>
            <ac:picMk id="15" creationId="{3C4408AC-E484-4EC4-9EE0-8A412E5A6E23}"/>
          </ac:picMkLst>
        </pc:picChg>
      </pc:sldChg>
      <pc:sldChg chg="new del">
        <pc:chgData name="Zhang, Huiyi" userId="d9c177d8-e7ea-4d27-9e3c-6bfdcfd64e27" providerId="ADAL" clId="{74D2BBEB-83C8-4124-BE4B-1F1102A1635A}" dt="2021-07-27T20:44:03.129" v="940" actId="2696"/>
        <pc:sldMkLst>
          <pc:docMk/>
          <pc:sldMk cId="3682849751" sldId="296"/>
        </pc:sldMkLst>
      </pc:sldChg>
    </pc:docChg>
  </pc:docChgLst>
  <pc:docChgLst>
    <pc:chgData name="Jia, Chenyu" userId="S::chenyuj@marshall.usc.edu::05426606-bcad-46da-9fe4-0a08ebfc9ee0" providerId="AD" clId="Web-{C09464BB-12E8-43D5-D62F-DDBA7521D50A}"/>
    <pc:docChg chg="modSld">
      <pc:chgData name="Jia, Chenyu" userId="S::chenyuj@marshall.usc.edu::05426606-bcad-46da-9fe4-0a08ebfc9ee0" providerId="AD" clId="Web-{C09464BB-12E8-43D5-D62F-DDBA7521D50A}" dt="2021-07-25T02:09:05.558" v="28"/>
      <pc:docMkLst>
        <pc:docMk/>
      </pc:docMkLst>
      <pc:sldChg chg="addSp modSp">
        <pc:chgData name="Jia, Chenyu" userId="S::chenyuj@marshall.usc.edu::05426606-bcad-46da-9fe4-0a08ebfc9ee0" providerId="AD" clId="Web-{C09464BB-12E8-43D5-D62F-DDBA7521D50A}" dt="2021-07-25T02:09:05.558" v="28"/>
        <pc:sldMkLst>
          <pc:docMk/>
          <pc:sldMk cId="1924557220" sldId="257"/>
        </pc:sldMkLst>
        <pc:spChg chg="mod">
          <ac:chgData name="Jia, Chenyu" userId="S::chenyuj@marshall.usc.edu::05426606-bcad-46da-9fe4-0a08ebfc9ee0" providerId="AD" clId="Web-{C09464BB-12E8-43D5-D62F-DDBA7521D50A}" dt="2021-07-25T02:08:51.182" v="27" actId="20577"/>
          <ac:spMkLst>
            <pc:docMk/>
            <pc:sldMk cId="1924557220" sldId="257"/>
            <ac:spMk id="3" creationId="{2C4A189F-8F51-4593-BF38-74CB275F50F7}"/>
          </ac:spMkLst>
        </pc:spChg>
        <pc:spChg chg="add">
          <ac:chgData name="Jia, Chenyu" userId="S::chenyuj@marshall.usc.edu::05426606-bcad-46da-9fe4-0a08ebfc9ee0" providerId="AD" clId="Web-{C09464BB-12E8-43D5-D62F-DDBA7521D50A}" dt="2021-07-25T02:09:05.558" v="28"/>
          <ac:spMkLst>
            <pc:docMk/>
            <pc:sldMk cId="1924557220" sldId="257"/>
            <ac:spMk id="6" creationId="{9D7E624E-5A4F-4FDB-A4AE-A42BA12FA302}"/>
          </ac:spMkLst>
        </pc:spChg>
      </pc:sldChg>
    </pc:docChg>
  </pc:docChgLst>
  <pc:docChgLst>
    <pc:chgData name="Gu, Xinxue" userId="S::xinxuegu@marshall.usc.edu::8597227e-2172-40e9-a8fd-04d11eb72a20" providerId="AD" clId="Web-{E3C1E94C-5DAE-4B7C-909F-3D49295CC07C}"/>
    <pc:docChg chg="modSld">
      <pc:chgData name="Gu, Xinxue" userId="S::xinxuegu@marshall.usc.edu::8597227e-2172-40e9-a8fd-04d11eb72a20" providerId="AD" clId="Web-{E3C1E94C-5DAE-4B7C-909F-3D49295CC07C}" dt="2021-07-22T02:42:43.246" v="18" actId="20577"/>
      <pc:docMkLst>
        <pc:docMk/>
      </pc:docMkLst>
      <pc:sldChg chg="modSp">
        <pc:chgData name="Gu, Xinxue" userId="S::xinxuegu@marshall.usc.edu::8597227e-2172-40e9-a8fd-04d11eb72a20" providerId="AD" clId="Web-{E3C1E94C-5DAE-4B7C-909F-3D49295CC07C}" dt="2021-07-22T02:42:43.246" v="18" actId="20577"/>
        <pc:sldMkLst>
          <pc:docMk/>
          <pc:sldMk cId="109857222" sldId="256"/>
        </pc:sldMkLst>
        <pc:spChg chg="mod">
          <ac:chgData name="Gu, Xinxue" userId="S::xinxuegu@marshall.usc.edu::8597227e-2172-40e9-a8fd-04d11eb72a20" providerId="AD" clId="Web-{E3C1E94C-5DAE-4B7C-909F-3D49295CC07C}" dt="2021-07-22T02:42:43.246" v="18" actId="20577"/>
          <ac:spMkLst>
            <pc:docMk/>
            <pc:sldMk cId="109857222" sldId="256"/>
            <ac:spMk id="3" creationId="{00000000-0000-0000-0000-000000000000}"/>
          </ac:spMkLst>
        </pc:spChg>
      </pc:sldChg>
    </pc:docChg>
  </pc:docChgLst>
  <pc:docChgLst>
    <pc:chgData name="Gu, Xinxue" userId="8597227e-2172-40e9-a8fd-04d11eb72a20" providerId="ADAL" clId="{95FFC9D2-A44E-4749-98D9-343463D55C92}"/>
    <pc:docChg chg="undo custSel addSld modSld">
      <pc:chgData name="Gu, Xinxue" userId="8597227e-2172-40e9-a8fd-04d11eb72a20" providerId="ADAL" clId="{95FFC9D2-A44E-4749-98D9-343463D55C92}" dt="2021-07-27T16:31:11.394" v="4988" actId="20577"/>
      <pc:docMkLst>
        <pc:docMk/>
      </pc:docMkLst>
      <pc:sldChg chg="delSp modSp add mod">
        <pc:chgData name="Gu, Xinxue" userId="8597227e-2172-40e9-a8fd-04d11eb72a20" providerId="ADAL" clId="{95FFC9D2-A44E-4749-98D9-343463D55C92}" dt="2021-07-27T08:32:27.757" v="84" actId="1076"/>
        <pc:sldMkLst>
          <pc:docMk/>
          <pc:sldMk cId="529477262" sldId="278"/>
        </pc:sldMkLst>
        <pc:spChg chg="mod">
          <ac:chgData name="Gu, Xinxue" userId="8597227e-2172-40e9-a8fd-04d11eb72a20" providerId="ADAL" clId="{95FFC9D2-A44E-4749-98D9-343463D55C92}" dt="2021-07-27T08:32:21.298" v="81" actId="1076"/>
          <ac:spMkLst>
            <pc:docMk/>
            <pc:sldMk cId="529477262" sldId="278"/>
            <ac:spMk id="385" creationId="{00000000-0000-0000-0000-000000000000}"/>
          </ac:spMkLst>
        </pc:spChg>
        <pc:spChg chg="del">
          <ac:chgData name="Gu, Xinxue" userId="8597227e-2172-40e9-a8fd-04d11eb72a20" providerId="ADAL" clId="{95FFC9D2-A44E-4749-98D9-343463D55C92}" dt="2021-07-27T08:32:12.382" v="79" actId="478"/>
          <ac:spMkLst>
            <pc:docMk/>
            <pc:sldMk cId="529477262" sldId="278"/>
            <ac:spMk id="388" creationId="{00000000-0000-0000-0000-000000000000}"/>
          </ac:spMkLst>
        </pc:spChg>
        <pc:spChg chg="mod">
          <ac:chgData name="Gu, Xinxue" userId="8597227e-2172-40e9-a8fd-04d11eb72a20" providerId="ADAL" clId="{95FFC9D2-A44E-4749-98D9-343463D55C92}" dt="2021-07-27T08:32:00.565" v="75" actId="14100"/>
          <ac:spMkLst>
            <pc:docMk/>
            <pc:sldMk cId="529477262" sldId="278"/>
            <ac:spMk id="389" creationId="{00000000-0000-0000-0000-000000000000}"/>
          </ac:spMkLst>
        </pc:spChg>
        <pc:grpChg chg="mod">
          <ac:chgData name="Gu, Xinxue" userId="8597227e-2172-40e9-a8fd-04d11eb72a20" providerId="ADAL" clId="{95FFC9D2-A44E-4749-98D9-343463D55C92}" dt="2021-07-27T08:32:25.212" v="82" actId="1076"/>
          <ac:grpSpMkLst>
            <pc:docMk/>
            <pc:sldMk cId="529477262" sldId="278"/>
            <ac:grpSpMk id="386" creationId="{00000000-0000-0000-0000-000000000000}"/>
          </ac:grpSpMkLst>
        </pc:grpChg>
        <pc:picChg chg="mod">
          <ac:chgData name="Gu, Xinxue" userId="8597227e-2172-40e9-a8fd-04d11eb72a20" providerId="ADAL" clId="{95FFC9D2-A44E-4749-98D9-343463D55C92}" dt="2021-07-27T08:32:27.757" v="84" actId="1076"/>
          <ac:picMkLst>
            <pc:docMk/>
            <pc:sldMk cId="529477262" sldId="278"/>
            <ac:picMk id="384" creationId="{00000000-0000-0000-0000-000000000000}"/>
          </ac:picMkLst>
        </pc:picChg>
      </pc:sldChg>
      <pc:sldChg chg="modSp add mod">
        <pc:chgData name="Gu, Xinxue" userId="8597227e-2172-40e9-a8fd-04d11eb72a20" providerId="ADAL" clId="{95FFC9D2-A44E-4749-98D9-343463D55C92}" dt="2021-07-27T08:33:10.026" v="143" actId="20577"/>
        <pc:sldMkLst>
          <pc:docMk/>
          <pc:sldMk cId="3730693946" sldId="279"/>
        </pc:sldMkLst>
        <pc:spChg chg="mod">
          <ac:chgData name="Gu, Xinxue" userId="8597227e-2172-40e9-a8fd-04d11eb72a20" providerId="ADAL" clId="{95FFC9D2-A44E-4749-98D9-343463D55C92}" dt="2021-07-27T08:33:10.026" v="143" actId="20577"/>
          <ac:spMkLst>
            <pc:docMk/>
            <pc:sldMk cId="3730693946" sldId="279"/>
            <ac:spMk id="389" creationId="{00000000-0000-0000-0000-000000000000}"/>
          </ac:spMkLst>
        </pc:spChg>
      </pc:sldChg>
      <pc:sldChg chg="addSp delSp modSp add mod modNotesTx">
        <pc:chgData name="Gu, Xinxue" userId="8597227e-2172-40e9-a8fd-04d11eb72a20" providerId="ADAL" clId="{95FFC9D2-A44E-4749-98D9-343463D55C92}" dt="2021-07-27T09:01:29.750" v="1791" actId="14100"/>
        <pc:sldMkLst>
          <pc:docMk/>
          <pc:sldMk cId="1907371392" sldId="280"/>
        </pc:sldMkLst>
        <pc:spChg chg="add mod">
          <ac:chgData name="Gu, Xinxue" userId="8597227e-2172-40e9-a8fd-04d11eb72a20" providerId="ADAL" clId="{95FFC9D2-A44E-4749-98D9-343463D55C92}" dt="2021-07-27T08:41:50.871" v="793" actId="20577"/>
          <ac:spMkLst>
            <pc:docMk/>
            <pc:sldMk cId="1907371392" sldId="280"/>
            <ac:spMk id="39" creationId="{190F318C-6B9A-654E-9741-0C9BD47C300E}"/>
          </ac:spMkLst>
        </pc:spChg>
        <pc:spChg chg="mod">
          <ac:chgData name="Gu, Xinxue" userId="8597227e-2172-40e9-a8fd-04d11eb72a20" providerId="ADAL" clId="{95FFC9D2-A44E-4749-98D9-343463D55C92}" dt="2021-07-27T09:01:23.026" v="1789" actId="1076"/>
          <ac:spMkLst>
            <pc:docMk/>
            <pc:sldMk cId="1907371392" sldId="280"/>
            <ac:spMk id="3824" creationId="{00000000-0000-0000-0000-000000000000}"/>
          </ac:spMkLst>
        </pc:spChg>
        <pc:spChg chg="mod">
          <ac:chgData name="Gu, Xinxue" userId="8597227e-2172-40e9-a8fd-04d11eb72a20" providerId="ADAL" clId="{95FFC9D2-A44E-4749-98D9-343463D55C92}" dt="2021-07-27T09:01:29.750" v="1791" actId="14100"/>
          <ac:spMkLst>
            <pc:docMk/>
            <pc:sldMk cId="1907371392" sldId="280"/>
            <ac:spMk id="3825" creationId="{00000000-0000-0000-0000-000000000000}"/>
          </ac:spMkLst>
        </pc:spChg>
        <pc:spChg chg="del">
          <ac:chgData name="Gu, Xinxue" userId="8597227e-2172-40e9-a8fd-04d11eb72a20" providerId="ADAL" clId="{95FFC9D2-A44E-4749-98D9-343463D55C92}" dt="2021-07-27T08:36:15.901" v="147" actId="478"/>
          <ac:spMkLst>
            <pc:docMk/>
            <pc:sldMk cId="1907371392" sldId="280"/>
            <ac:spMk id="3826" creationId="{00000000-0000-0000-0000-000000000000}"/>
          </ac:spMkLst>
        </pc:spChg>
        <pc:spChg chg="del">
          <ac:chgData name="Gu, Xinxue" userId="8597227e-2172-40e9-a8fd-04d11eb72a20" providerId="ADAL" clId="{95FFC9D2-A44E-4749-98D9-343463D55C92}" dt="2021-07-27T08:36:15.901" v="147" actId="478"/>
          <ac:spMkLst>
            <pc:docMk/>
            <pc:sldMk cId="1907371392" sldId="280"/>
            <ac:spMk id="3827" creationId="{00000000-0000-0000-0000-000000000000}"/>
          </ac:spMkLst>
        </pc:spChg>
        <pc:spChg chg="del">
          <ac:chgData name="Gu, Xinxue" userId="8597227e-2172-40e9-a8fd-04d11eb72a20" providerId="ADAL" clId="{95FFC9D2-A44E-4749-98D9-343463D55C92}" dt="2021-07-27T08:36:15.901" v="147" actId="478"/>
          <ac:spMkLst>
            <pc:docMk/>
            <pc:sldMk cId="1907371392" sldId="280"/>
            <ac:spMk id="3828" creationId="{00000000-0000-0000-0000-000000000000}"/>
          </ac:spMkLst>
        </pc:spChg>
        <pc:spChg chg="del">
          <ac:chgData name="Gu, Xinxue" userId="8597227e-2172-40e9-a8fd-04d11eb72a20" providerId="ADAL" clId="{95FFC9D2-A44E-4749-98D9-343463D55C92}" dt="2021-07-27T08:36:15.901" v="147" actId="478"/>
          <ac:spMkLst>
            <pc:docMk/>
            <pc:sldMk cId="1907371392" sldId="280"/>
            <ac:spMk id="3829" creationId="{00000000-0000-0000-0000-000000000000}"/>
          </ac:spMkLst>
        </pc:spChg>
        <pc:spChg chg="del">
          <ac:chgData name="Gu, Xinxue" userId="8597227e-2172-40e9-a8fd-04d11eb72a20" providerId="ADAL" clId="{95FFC9D2-A44E-4749-98D9-343463D55C92}" dt="2021-07-27T08:36:13.435" v="146" actId="478"/>
          <ac:spMkLst>
            <pc:docMk/>
            <pc:sldMk cId="1907371392" sldId="280"/>
            <ac:spMk id="3830" creationId="{00000000-0000-0000-0000-000000000000}"/>
          </ac:spMkLst>
        </pc:spChg>
        <pc:spChg chg="mod">
          <ac:chgData name="Gu, Xinxue" userId="8597227e-2172-40e9-a8fd-04d11eb72a20" providerId="ADAL" clId="{95FFC9D2-A44E-4749-98D9-343463D55C92}" dt="2021-07-27T08:55:34.604" v="1634" actId="20577"/>
          <ac:spMkLst>
            <pc:docMk/>
            <pc:sldMk cId="1907371392" sldId="280"/>
            <ac:spMk id="3837"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38"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40"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41" creationId="{00000000-0000-0000-0000-000000000000}"/>
          </ac:spMkLst>
        </pc:spChg>
        <pc:spChg chg="mod">
          <ac:chgData name="Gu, Xinxue" userId="8597227e-2172-40e9-a8fd-04d11eb72a20" providerId="ADAL" clId="{95FFC9D2-A44E-4749-98D9-343463D55C92}" dt="2021-07-27T08:54:48.114" v="1480"/>
          <ac:spMkLst>
            <pc:docMk/>
            <pc:sldMk cId="1907371392" sldId="280"/>
            <ac:spMk id="3843"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44"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46"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47" creationId="{00000000-0000-0000-0000-000000000000}"/>
          </ac:spMkLst>
        </pc:spChg>
        <pc:spChg chg="mod">
          <ac:chgData name="Gu, Xinxue" userId="8597227e-2172-40e9-a8fd-04d11eb72a20" providerId="ADAL" clId="{95FFC9D2-A44E-4749-98D9-343463D55C92}" dt="2021-07-27T08:57:33.599" v="1684" actId="20577"/>
          <ac:spMkLst>
            <pc:docMk/>
            <pc:sldMk cId="1907371392" sldId="280"/>
            <ac:spMk id="3849"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50"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52"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53" creationId="{00000000-0000-0000-0000-000000000000}"/>
          </ac:spMkLst>
        </pc:spChg>
        <pc:spChg chg="mod">
          <ac:chgData name="Gu, Xinxue" userId="8597227e-2172-40e9-a8fd-04d11eb72a20" providerId="ADAL" clId="{95FFC9D2-A44E-4749-98D9-343463D55C92}" dt="2021-07-27T08:56:35.378" v="1648" actId="313"/>
          <ac:spMkLst>
            <pc:docMk/>
            <pc:sldMk cId="1907371392" sldId="280"/>
            <ac:spMk id="3855"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56"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58" creationId="{00000000-0000-0000-0000-000000000000}"/>
          </ac:spMkLst>
        </pc:spChg>
        <pc:spChg chg="mod">
          <ac:chgData name="Gu, Xinxue" userId="8597227e-2172-40e9-a8fd-04d11eb72a20" providerId="ADAL" clId="{95FFC9D2-A44E-4749-98D9-343463D55C92}" dt="2021-07-27T08:51:20.581" v="1459" actId="403"/>
          <ac:spMkLst>
            <pc:docMk/>
            <pc:sldMk cId="1907371392" sldId="280"/>
            <ac:spMk id="3859" creationId="{00000000-0000-0000-0000-000000000000}"/>
          </ac:spMkLst>
        </pc:spChg>
        <pc:spChg chg="del">
          <ac:chgData name="Gu, Xinxue" userId="8597227e-2172-40e9-a8fd-04d11eb72a20" providerId="ADAL" clId="{95FFC9D2-A44E-4749-98D9-343463D55C92}" dt="2021-07-27T08:36:12.383" v="145" actId="478"/>
          <ac:spMkLst>
            <pc:docMk/>
            <pc:sldMk cId="1907371392" sldId="280"/>
            <ac:spMk id="3860" creationId="{00000000-0000-0000-0000-000000000000}"/>
          </ac:spMkLst>
        </pc:spChg>
        <pc:grpChg chg="mod">
          <ac:chgData name="Gu, Xinxue" userId="8597227e-2172-40e9-a8fd-04d11eb72a20" providerId="ADAL" clId="{95FFC9D2-A44E-4749-98D9-343463D55C92}" dt="2021-07-27T08:36:31.543" v="247" actId="1037"/>
          <ac:grpSpMkLst>
            <pc:docMk/>
            <pc:sldMk cId="1907371392" sldId="280"/>
            <ac:grpSpMk id="3836" creationId="{00000000-0000-0000-0000-000000000000}"/>
          </ac:grpSpMkLst>
        </pc:grpChg>
        <pc:grpChg chg="mod">
          <ac:chgData name="Gu, Xinxue" userId="8597227e-2172-40e9-a8fd-04d11eb72a20" providerId="ADAL" clId="{95FFC9D2-A44E-4749-98D9-343463D55C92}" dt="2021-07-27T08:36:31.543" v="247" actId="1037"/>
          <ac:grpSpMkLst>
            <pc:docMk/>
            <pc:sldMk cId="1907371392" sldId="280"/>
            <ac:grpSpMk id="3839" creationId="{00000000-0000-0000-0000-000000000000}"/>
          </ac:grpSpMkLst>
        </pc:grpChg>
        <pc:grpChg chg="mod">
          <ac:chgData name="Gu, Xinxue" userId="8597227e-2172-40e9-a8fd-04d11eb72a20" providerId="ADAL" clId="{95FFC9D2-A44E-4749-98D9-343463D55C92}" dt="2021-07-27T08:54:56.599" v="1481" actId="14100"/>
          <ac:grpSpMkLst>
            <pc:docMk/>
            <pc:sldMk cId="1907371392" sldId="280"/>
            <ac:grpSpMk id="3842" creationId="{00000000-0000-0000-0000-000000000000}"/>
          </ac:grpSpMkLst>
        </pc:grpChg>
        <pc:grpChg chg="mod">
          <ac:chgData name="Gu, Xinxue" userId="8597227e-2172-40e9-a8fd-04d11eb72a20" providerId="ADAL" clId="{95FFC9D2-A44E-4749-98D9-343463D55C92}" dt="2021-07-27T08:36:31.543" v="247" actId="1037"/>
          <ac:grpSpMkLst>
            <pc:docMk/>
            <pc:sldMk cId="1907371392" sldId="280"/>
            <ac:grpSpMk id="3845" creationId="{00000000-0000-0000-0000-000000000000}"/>
          </ac:grpSpMkLst>
        </pc:grpChg>
        <pc:grpChg chg="mod">
          <ac:chgData name="Gu, Xinxue" userId="8597227e-2172-40e9-a8fd-04d11eb72a20" providerId="ADAL" clId="{95FFC9D2-A44E-4749-98D9-343463D55C92}" dt="2021-07-27T08:36:31.543" v="247" actId="1037"/>
          <ac:grpSpMkLst>
            <pc:docMk/>
            <pc:sldMk cId="1907371392" sldId="280"/>
            <ac:grpSpMk id="3848" creationId="{00000000-0000-0000-0000-000000000000}"/>
          </ac:grpSpMkLst>
        </pc:grpChg>
        <pc:grpChg chg="mod">
          <ac:chgData name="Gu, Xinxue" userId="8597227e-2172-40e9-a8fd-04d11eb72a20" providerId="ADAL" clId="{95FFC9D2-A44E-4749-98D9-343463D55C92}" dt="2021-07-27T08:36:31.543" v="247" actId="1037"/>
          <ac:grpSpMkLst>
            <pc:docMk/>
            <pc:sldMk cId="1907371392" sldId="280"/>
            <ac:grpSpMk id="3851" creationId="{00000000-0000-0000-0000-000000000000}"/>
          </ac:grpSpMkLst>
        </pc:grpChg>
        <pc:grpChg chg="mod">
          <ac:chgData name="Gu, Xinxue" userId="8597227e-2172-40e9-a8fd-04d11eb72a20" providerId="ADAL" clId="{95FFC9D2-A44E-4749-98D9-343463D55C92}" dt="2021-07-27T08:36:31.543" v="247" actId="1037"/>
          <ac:grpSpMkLst>
            <pc:docMk/>
            <pc:sldMk cId="1907371392" sldId="280"/>
            <ac:grpSpMk id="3854" creationId="{00000000-0000-0000-0000-000000000000}"/>
          </ac:grpSpMkLst>
        </pc:grpChg>
        <pc:grpChg chg="mod">
          <ac:chgData name="Gu, Xinxue" userId="8597227e-2172-40e9-a8fd-04d11eb72a20" providerId="ADAL" clId="{95FFC9D2-A44E-4749-98D9-343463D55C92}" dt="2021-07-27T08:36:31.543" v="247" actId="1037"/>
          <ac:grpSpMkLst>
            <pc:docMk/>
            <pc:sldMk cId="1907371392" sldId="280"/>
            <ac:grpSpMk id="3857" creationId="{00000000-0000-0000-0000-000000000000}"/>
          </ac:grpSpMkLst>
        </pc:grpChg>
        <pc:cxnChg chg="del">
          <ac:chgData name="Gu, Xinxue" userId="8597227e-2172-40e9-a8fd-04d11eb72a20" providerId="ADAL" clId="{95FFC9D2-A44E-4749-98D9-343463D55C92}" dt="2021-07-27T08:36:17.281" v="148" actId="478"/>
          <ac:cxnSpMkLst>
            <pc:docMk/>
            <pc:sldMk cId="1907371392" sldId="280"/>
            <ac:cxnSpMk id="3835" creationId="{00000000-0000-0000-0000-000000000000}"/>
          </ac:cxnSpMkLst>
        </pc:cxnChg>
      </pc:sldChg>
      <pc:sldChg chg="addSp delSp modSp add mod modNotesTx">
        <pc:chgData name="Gu, Xinxue" userId="8597227e-2172-40e9-a8fd-04d11eb72a20" providerId="ADAL" clId="{95FFC9D2-A44E-4749-98D9-343463D55C92}" dt="2021-07-27T16:02:21.517" v="3909" actId="20577"/>
        <pc:sldMkLst>
          <pc:docMk/>
          <pc:sldMk cId="1844965768" sldId="281"/>
        </pc:sldMkLst>
        <pc:spChg chg="add mod">
          <ac:chgData name="Gu, Xinxue" userId="8597227e-2172-40e9-a8fd-04d11eb72a20" providerId="ADAL" clId="{95FFC9D2-A44E-4749-98D9-343463D55C92}" dt="2021-07-27T09:00:40.777" v="1767" actId="20577"/>
          <ac:spMkLst>
            <pc:docMk/>
            <pc:sldMk cId="1844965768" sldId="281"/>
            <ac:spMk id="163" creationId="{80E00CA7-F4A2-D74B-9858-A9D90BF36A5F}"/>
          </ac:spMkLst>
        </pc:spChg>
        <pc:spChg chg="add mod">
          <ac:chgData name="Gu, Xinxue" userId="8597227e-2172-40e9-a8fd-04d11eb72a20" providerId="ADAL" clId="{95FFC9D2-A44E-4749-98D9-343463D55C92}" dt="2021-07-27T09:13:49.678" v="1869" actId="1037"/>
          <ac:spMkLst>
            <pc:docMk/>
            <pc:sldMk cId="1844965768" sldId="281"/>
            <ac:spMk id="164" creationId="{5724C93A-FEAA-2A47-B39D-1B6FFBD19015}"/>
          </ac:spMkLst>
        </pc:spChg>
        <pc:spChg chg="add mod">
          <ac:chgData name="Gu, Xinxue" userId="8597227e-2172-40e9-a8fd-04d11eb72a20" providerId="ADAL" clId="{95FFC9D2-A44E-4749-98D9-343463D55C92}" dt="2021-07-27T09:14:17.804" v="1873" actId="14100"/>
          <ac:spMkLst>
            <pc:docMk/>
            <pc:sldMk cId="1844965768" sldId="281"/>
            <ac:spMk id="166" creationId="{A6BF8C4A-5069-DC43-A51D-6CD48CA94B3C}"/>
          </ac:spMkLst>
        </pc:spChg>
        <pc:spChg chg="mod">
          <ac:chgData name="Gu, Xinxue" userId="8597227e-2172-40e9-a8fd-04d11eb72a20" providerId="ADAL" clId="{95FFC9D2-A44E-4749-98D9-343463D55C92}" dt="2021-07-27T15:53:41.708" v="2659" actId="20577"/>
          <ac:spMkLst>
            <pc:docMk/>
            <pc:sldMk cId="1844965768" sldId="281"/>
            <ac:spMk id="4544" creationId="{00000000-0000-0000-0000-000000000000}"/>
          </ac:spMkLst>
        </pc:spChg>
        <pc:spChg chg="del">
          <ac:chgData name="Gu, Xinxue" userId="8597227e-2172-40e9-a8fd-04d11eb72a20" providerId="ADAL" clId="{95FFC9D2-A44E-4749-98D9-343463D55C92}" dt="2021-07-27T09:09:45.486" v="1806" actId="478"/>
          <ac:spMkLst>
            <pc:docMk/>
            <pc:sldMk cId="1844965768" sldId="281"/>
            <ac:spMk id="4694" creationId="{00000000-0000-0000-0000-000000000000}"/>
          </ac:spMkLst>
        </pc:spChg>
        <pc:spChg chg="del">
          <ac:chgData name="Gu, Xinxue" userId="8597227e-2172-40e9-a8fd-04d11eb72a20" providerId="ADAL" clId="{95FFC9D2-A44E-4749-98D9-343463D55C92}" dt="2021-07-27T09:09:50.486" v="1808" actId="478"/>
          <ac:spMkLst>
            <pc:docMk/>
            <pc:sldMk cId="1844965768" sldId="281"/>
            <ac:spMk id="4698" creationId="{00000000-0000-0000-0000-000000000000}"/>
          </ac:spMkLst>
        </pc:spChg>
        <pc:spChg chg="del">
          <ac:chgData name="Gu, Xinxue" userId="8597227e-2172-40e9-a8fd-04d11eb72a20" providerId="ADAL" clId="{95FFC9D2-A44E-4749-98D9-343463D55C92}" dt="2021-07-27T09:09:43.372" v="1805" actId="478"/>
          <ac:spMkLst>
            <pc:docMk/>
            <pc:sldMk cId="1844965768" sldId="281"/>
            <ac:spMk id="4699" creationId="{00000000-0000-0000-0000-000000000000}"/>
          </ac:spMkLst>
        </pc:spChg>
        <pc:spChg chg="mod">
          <ac:chgData name="Gu, Xinxue" userId="8597227e-2172-40e9-a8fd-04d11eb72a20" providerId="ADAL" clId="{95FFC9D2-A44E-4749-98D9-343463D55C92}" dt="2021-07-27T09:13:52.693" v="1872" actId="1037"/>
          <ac:spMkLst>
            <pc:docMk/>
            <pc:sldMk cId="1844965768" sldId="281"/>
            <ac:spMk id="4703" creationId="{00000000-0000-0000-0000-000000000000}"/>
          </ac:spMkLst>
        </pc:spChg>
        <pc:grpChg chg="del">
          <ac:chgData name="Gu, Xinxue" userId="8597227e-2172-40e9-a8fd-04d11eb72a20" providerId="ADAL" clId="{95FFC9D2-A44E-4749-98D9-343463D55C92}" dt="2021-07-27T09:00:13.258" v="1738" actId="478"/>
          <ac:grpSpMkLst>
            <pc:docMk/>
            <pc:sldMk cId="1844965768" sldId="281"/>
            <ac:grpSpMk id="4546" creationId="{00000000-0000-0000-0000-000000000000}"/>
          </ac:grpSpMkLst>
        </pc:grpChg>
        <pc:grpChg chg="del">
          <ac:chgData name="Gu, Xinxue" userId="8597227e-2172-40e9-a8fd-04d11eb72a20" providerId="ADAL" clId="{95FFC9D2-A44E-4749-98D9-343463D55C92}" dt="2021-07-27T09:00:12.161" v="1737" actId="478"/>
          <ac:grpSpMkLst>
            <pc:docMk/>
            <pc:sldMk cId="1844965768" sldId="281"/>
            <ac:grpSpMk id="4570" creationId="{00000000-0000-0000-0000-000000000000}"/>
          </ac:grpSpMkLst>
        </pc:grpChg>
        <pc:grpChg chg="del">
          <ac:chgData name="Gu, Xinxue" userId="8597227e-2172-40e9-a8fd-04d11eb72a20" providerId="ADAL" clId="{95FFC9D2-A44E-4749-98D9-343463D55C92}" dt="2021-07-27T09:00:08.387" v="1733" actId="478"/>
          <ac:grpSpMkLst>
            <pc:docMk/>
            <pc:sldMk cId="1844965768" sldId="281"/>
            <ac:grpSpMk id="4594" creationId="{00000000-0000-0000-0000-000000000000}"/>
          </ac:grpSpMkLst>
        </pc:grpChg>
        <pc:grpChg chg="del">
          <ac:chgData name="Gu, Xinxue" userId="8597227e-2172-40e9-a8fd-04d11eb72a20" providerId="ADAL" clId="{95FFC9D2-A44E-4749-98D9-343463D55C92}" dt="2021-07-27T09:00:09.390" v="1734" actId="478"/>
          <ac:grpSpMkLst>
            <pc:docMk/>
            <pc:sldMk cId="1844965768" sldId="281"/>
            <ac:grpSpMk id="4619" creationId="{00000000-0000-0000-0000-000000000000}"/>
          </ac:grpSpMkLst>
        </pc:grpChg>
        <pc:grpChg chg="del">
          <ac:chgData name="Gu, Xinxue" userId="8597227e-2172-40e9-a8fd-04d11eb72a20" providerId="ADAL" clId="{95FFC9D2-A44E-4749-98D9-343463D55C92}" dt="2021-07-27T09:00:10.242" v="1735" actId="478"/>
          <ac:grpSpMkLst>
            <pc:docMk/>
            <pc:sldMk cId="1844965768" sldId="281"/>
            <ac:grpSpMk id="4644" creationId="{00000000-0000-0000-0000-000000000000}"/>
          </ac:grpSpMkLst>
        </pc:grpChg>
        <pc:grpChg chg="del">
          <ac:chgData name="Gu, Xinxue" userId="8597227e-2172-40e9-a8fd-04d11eb72a20" providerId="ADAL" clId="{95FFC9D2-A44E-4749-98D9-343463D55C92}" dt="2021-07-27T09:00:11.195" v="1736" actId="478"/>
          <ac:grpSpMkLst>
            <pc:docMk/>
            <pc:sldMk cId="1844965768" sldId="281"/>
            <ac:grpSpMk id="4669" creationId="{00000000-0000-0000-0000-000000000000}"/>
          </ac:grpSpMkLst>
        </pc:grpChg>
        <pc:grpChg chg="del">
          <ac:chgData name="Gu, Xinxue" userId="8597227e-2172-40e9-a8fd-04d11eb72a20" providerId="ADAL" clId="{95FFC9D2-A44E-4749-98D9-343463D55C92}" dt="2021-07-27T09:09:48.132" v="1807" actId="478"/>
          <ac:grpSpMkLst>
            <pc:docMk/>
            <pc:sldMk cId="1844965768" sldId="281"/>
            <ac:grpSpMk id="4695" creationId="{00000000-0000-0000-0000-000000000000}"/>
          </ac:grpSpMkLst>
        </pc:grpChg>
        <pc:grpChg chg="del">
          <ac:chgData name="Gu, Xinxue" userId="8597227e-2172-40e9-a8fd-04d11eb72a20" providerId="ADAL" clId="{95FFC9D2-A44E-4749-98D9-343463D55C92}" dt="2021-07-27T09:09:41.155" v="1804" actId="478"/>
          <ac:grpSpMkLst>
            <pc:docMk/>
            <pc:sldMk cId="1844965768" sldId="281"/>
            <ac:grpSpMk id="4700" creationId="{00000000-0000-0000-0000-000000000000}"/>
          </ac:grpSpMkLst>
        </pc:grpChg>
        <pc:graphicFrameChg chg="add mod modGraphic">
          <ac:chgData name="Gu, Xinxue" userId="8597227e-2172-40e9-a8fd-04d11eb72a20" providerId="ADAL" clId="{95FFC9D2-A44E-4749-98D9-343463D55C92}" dt="2021-07-27T15:36:36.755" v="2223" actId="122"/>
          <ac:graphicFrameMkLst>
            <pc:docMk/>
            <pc:sldMk cId="1844965768" sldId="281"/>
            <ac:graphicFrameMk id="2" creationId="{5FF2F55B-C97F-8F41-A072-BA469701D63F}"/>
          </ac:graphicFrameMkLst>
        </pc:graphicFrameChg>
        <pc:graphicFrameChg chg="add mod modGraphic">
          <ac:chgData name="Gu, Xinxue" userId="8597227e-2172-40e9-a8fd-04d11eb72a20" providerId="ADAL" clId="{95FFC9D2-A44E-4749-98D9-343463D55C92}" dt="2021-07-27T15:36:23.443" v="2221" actId="20577"/>
          <ac:graphicFrameMkLst>
            <pc:docMk/>
            <pc:sldMk cId="1844965768" sldId="281"/>
            <ac:graphicFrameMk id="3" creationId="{25DC004E-E3C9-FE4D-943F-EC2725FE4BAB}"/>
          </ac:graphicFrameMkLst>
        </pc:graphicFrameChg>
      </pc:sldChg>
      <pc:sldChg chg="addSp delSp modSp add mod modNotesTx">
        <pc:chgData name="Gu, Xinxue" userId="8597227e-2172-40e9-a8fd-04d11eb72a20" providerId="ADAL" clId="{95FFC9D2-A44E-4749-98D9-343463D55C92}" dt="2021-07-27T16:27:37.894" v="4378" actId="20577"/>
        <pc:sldMkLst>
          <pc:docMk/>
          <pc:sldMk cId="459401290" sldId="282"/>
        </pc:sldMkLst>
        <pc:spChg chg="mod">
          <ac:chgData name="Gu, Xinxue" userId="8597227e-2172-40e9-a8fd-04d11eb72a20" providerId="ADAL" clId="{95FFC9D2-A44E-4749-98D9-343463D55C92}" dt="2021-07-27T09:22:18.725" v="1940" actId="1076"/>
          <ac:spMkLst>
            <pc:docMk/>
            <pc:sldMk cId="459401290" sldId="282"/>
            <ac:spMk id="14" creationId="{B3A374F8-F1DB-E649-90B5-98E572EEA7A2}"/>
          </ac:spMkLst>
        </pc:spChg>
        <pc:spChg chg="mod">
          <ac:chgData name="Gu, Xinxue" userId="8597227e-2172-40e9-a8fd-04d11eb72a20" providerId="ADAL" clId="{95FFC9D2-A44E-4749-98D9-343463D55C92}" dt="2021-07-27T09:22:00.304" v="1926" actId="20577"/>
          <ac:spMkLst>
            <pc:docMk/>
            <pc:sldMk cId="459401290" sldId="282"/>
            <ac:spMk id="15" creationId="{485CFBC4-4ED9-D245-A27E-D84DC2D177A4}"/>
          </ac:spMkLst>
        </pc:spChg>
        <pc:spChg chg="add mod">
          <ac:chgData name="Gu, Xinxue" userId="8597227e-2172-40e9-a8fd-04d11eb72a20" providerId="ADAL" clId="{95FFC9D2-A44E-4749-98D9-343463D55C92}" dt="2021-07-27T09:22:40.727" v="1984" actId="20577"/>
          <ac:spMkLst>
            <pc:docMk/>
            <pc:sldMk cId="459401290" sldId="282"/>
            <ac:spMk id="16" creationId="{D0E50405-A865-4646-848C-E3B9ABB43F33}"/>
          </ac:spMkLst>
        </pc:spChg>
        <pc:spChg chg="add mod">
          <ac:chgData name="Gu, Xinxue" userId="8597227e-2172-40e9-a8fd-04d11eb72a20" providerId="ADAL" clId="{95FFC9D2-A44E-4749-98D9-343463D55C92}" dt="2021-07-27T09:22:35.686" v="1970" actId="20577"/>
          <ac:spMkLst>
            <pc:docMk/>
            <pc:sldMk cId="459401290" sldId="282"/>
            <ac:spMk id="17" creationId="{2348B81C-CF89-564A-AFD0-C0C9CD6B8B33}"/>
          </ac:spMkLst>
        </pc:spChg>
        <pc:spChg chg="mod">
          <ac:chgData name="Gu, Xinxue" userId="8597227e-2172-40e9-a8fd-04d11eb72a20" providerId="ADAL" clId="{95FFC9D2-A44E-4749-98D9-343463D55C92}" dt="2021-07-27T09:28:52.219" v="1992"/>
          <ac:spMkLst>
            <pc:docMk/>
            <pc:sldMk cId="459401290" sldId="282"/>
            <ac:spMk id="21" creationId="{0EFCB9F9-3F17-E849-81F6-3808DB5167DE}"/>
          </ac:spMkLst>
        </pc:spChg>
        <pc:spChg chg="mod">
          <ac:chgData name="Gu, Xinxue" userId="8597227e-2172-40e9-a8fd-04d11eb72a20" providerId="ADAL" clId="{95FFC9D2-A44E-4749-98D9-343463D55C92}" dt="2021-07-27T09:29:08.518" v="2065" actId="20577"/>
          <ac:spMkLst>
            <pc:docMk/>
            <pc:sldMk cId="459401290" sldId="282"/>
            <ac:spMk id="22" creationId="{236BF31B-0FFC-6F46-9190-B56E26634A9A}"/>
          </ac:spMkLst>
        </pc:spChg>
        <pc:spChg chg="add mod">
          <ac:chgData name="Gu, Xinxue" userId="8597227e-2172-40e9-a8fd-04d11eb72a20" providerId="ADAL" clId="{95FFC9D2-A44E-4749-98D9-343463D55C92}" dt="2021-07-27T09:29:34.776" v="2091" actId="20577"/>
          <ac:spMkLst>
            <pc:docMk/>
            <pc:sldMk cId="459401290" sldId="282"/>
            <ac:spMk id="23" creationId="{7B498C25-841E-1A46-AC87-C950A5D63795}"/>
          </ac:spMkLst>
        </pc:spChg>
        <pc:spChg chg="add mod">
          <ac:chgData name="Gu, Xinxue" userId="8597227e-2172-40e9-a8fd-04d11eb72a20" providerId="ADAL" clId="{95FFC9D2-A44E-4749-98D9-343463D55C92}" dt="2021-07-27T09:29:30.756" v="2088" actId="1037"/>
          <ac:spMkLst>
            <pc:docMk/>
            <pc:sldMk cId="459401290" sldId="282"/>
            <ac:spMk id="24" creationId="{8731CE79-21DD-2048-989A-33ACC52EF922}"/>
          </ac:spMkLst>
        </pc:spChg>
        <pc:spChg chg="del">
          <ac:chgData name="Gu, Xinxue" userId="8597227e-2172-40e9-a8fd-04d11eb72a20" providerId="ADAL" clId="{95FFC9D2-A44E-4749-98D9-343463D55C92}" dt="2021-07-27T09:12:56.302" v="1848" actId="478"/>
          <ac:spMkLst>
            <pc:docMk/>
            <pc:sldMk cId="459401290" sldId="282"/>
            <ac:spMk id="166" creationId="{A6BF8C4A-5069-DC43-A51D-6CD48CA94B3C}"/>
          </ac:spMkLst>
        </pc:spChg>
        <pc:spChg chg="del">
          <ac:chgData name="Gu, Xinxue" userId="8597227e-2172-40e9-a8fd-04d11eb72a20" providerId="ADAL" clId="{95FFC9D2-A44E-4749-98D9-343463D55C92}" dt="2021-07-27T09:12:57.994" v="1849" actId="478"/>
          <ac:spMkLst>
            <pc:docMk/>
            <pc:sldMk cId="459401290" sldId="282"/>
            <ac:spMk id="4703" creationId="{00000000-0000-0000-0000-000000000000}"/>
          </ac:spMkLst>
        </pc:spChg>
        <pc:grpChg chg="add mod">
          <ac:chgData name="Gu, Xinxue" userId="8597227e-2172-40e9-a8fd-04d11eb72a20" providerId="ADAL" clId="{95FFC9D2-A44E-4749-98D9-343463D55C92}" dt="2021-07-27T09:21:52.047" v="1920" actId="1076"/>
          <ac:grpSpMkLst>
            <pc:docMk/>
            <pc:sldMk cId="459401290" sldId="282"/>
            <ac:grpSpMk id="13" creationId="{01AFC546-0B11-864B-B4FF-A7E4BAB9C476}"/>
          </ac:grpSpMkLst>
        </pc:grpChg>
        <pc:grpChg chg="add mod">
          <ac:chgData name="Gu, Xinxue" userId="8597227e-2172-40e9-a8fd-04d11eb72a20" providerId="ADAL" clId="{95FFC9D2-A44E-4749-98D9-343463D55C92}" dt="2021-07-27T09:29:01.861" v="2060" actId="1035"/>
          <ac:grpSpMkLst>
            <pc:docMk/>
            <pc:sldMk cId="459401290" sldId="282"/>
            <ac:grpSpMk id="20" creationId="{5888F5FF-1988-0742-AA67-005A2D082692}"/>
          </ac:grpSpMkLst>
        </pc:grpChg>
        <pc:graphicFrameChg chg="del">
          <ac:chgData name="Gu, Xinxue" userId="8597227e-2172-40e9-a8fd-04d11eb72a20" providerId="ADAL" clId="{95FFC9D2-A44E-4749-98D9-343463D55C92}" dt="2021-07-27T09:12:47.030" v="1845" actId="478"/>
          <ac:graphicFrameMkLst>
            <pc:docMk/>
            <pc:sldMk cId="459401290" sldId="282"/>
            <ac:graphicFrameMk id="2" creationId="{5FF2F55B-C97F-8F41-A072-BA469701D63F}"/>
          </ac:graphicFrameMkLst>
        </pc:graphicFrameChg>
        <pc:graphicFrameChg chg="del">
          <ac:chgData name="Gu, Xinxue" userId="8597227e-2172-40e9-a8fd-04d11eb72a20" providerId="ADAL" clId="{95FFC9D2-A44E-4749-98D9-343463D55C92}" dt="2021-07-27T09:12:48.980" v="1846" actId="478"/>
          <ac:graphicFrameMkLst>
            <pc:docMk/>
            <pc:sldMk cId="459401290" sldId="282"/>
            <ac:graphicFrameMk id="3" creationId="{25DC004E-E3C9-FE4D-943F-EC2725FE4BAB}"/>
          </ac:graphicFrameMkLst>
        </pc:graphicFrameChg>
        <pc:picChg chg="add mod">
          <ac:chgData name="Gu, Xinxue" userId="8597227e-2172-40e9-a8fd-04d11eb72a20" providerId="ADAL" clId="{95FFC9D2-A44E-4749-98D9-343463D55C92}" dt="2021-07-27T09:21:34.435" v="1918" actId="1076"/>
          <ac:picMkLst>
            <pc:docMk/>
            <pc:sldMk cId="459401290" sldId="282"/>
            <ac:picMk id="5" creationId="{D5D06120-3EAA-6E4F-B59F-4EC4AC84EF07}"/>
          </ac:picMkLst>
        </pc:picChg>
        <pc:picChg chg="add mod">
          <ac:chgData name="Gu, Xinxue" userId="8597227e-2172-40e9-a8fd-04d11eb72a20" providerId="ADAL" clId="{95FFC9D2-A44E-4749-98D9-343463D55C92}" dt="2021-07-27T09:28:43.910" v="1991" actId="14100"/>
          <ac:picMkLst>
            <pc:docMk/>
            <pc:sldMk cId="459401290" sldId="282"/>
            <ac:picMk id="7" creationId="{7AE16A1A-725F-CA4D-BDAC-CC5951F787F2}"/>
          </ac:picMkLst>
        </pc:picChg>
        <pc:picChg chg="add mod">
          <ac:chgData name="Gu, Xinxue" userId="8597227e-2172-40e9-a8fd-04d11eb72a20" providerId="ADAL" clId="{95FFC9D2-A44E-4749-98D9-343463D55C92}" dt="2021-07-27T15:39:44.598" v="2265" actId="1076"/>
          <ac:picMkLst>
            <pc:docMk/>
            <pc:sldMk cId="459401290" sldId="282"/>
            <ac:picMk id="2050" creationId="{EAA9A8CC-0A99-7B4E-97AA-565F7A8AF8EE}"/>
          </ac:picMkLst>
        </pc:picChg>
        <pc:picChg chg="add mod">
          <ac:chgData name="Gu, Xinxue" userId="8597227e-2172-40e9-a8fd-04d11eb72a20" providerId="ADAL" clId="{95FFC9D2-A44E-4749-98D9-343463D55C92}" dt="2021-07-27T15:39:39.675" v="2264" actId="1076"/>
          <ac:picMkLst>
            <pc:docMk/>
            <pc:sldMk cId="459401290" sldId="282"/>
            <ac:picMk id="2052" creationId="{B8E6EFE2-895F-2448-A444-D8C82B800B7D}"/>
          </ac:picMkLst>
        </pc:picChg>
        <pc:cxnChg chg="del">
          <ac:chgData name="Gu, Xinxue" userId="8597227e-2172-40e9-a8fd-04d11eb72a20" providerId="ADAL" clId="{95FFC9D2-A44E-4749-98D9-343463D55C92}" dt="2021-07-27T09:12:53.213" v="1847" actId="478"/>
          <ac:cxnSpMkLst>
            <pc:docMk/>
            <pc:sldMk cId="459401290" sldId="282"/>
            <ac:cxnSpMk id="4704" creationId="{00000000-0000-0000-0000-000000000000}"/>
          </ac:cxnSpMkLst>
        </pc:cxnChg>
      </pc:sldChg>
      <pc:sldChg chg="addSp delSp modSp mod modNotesTx">
        <pc:chgData name="Gu, Xinxue" userId="8597227e-2172-40e9-a8fd-04d11eb72a20" providerId="ADAL" clId="{95FFC9D2-A44E-4749-98D9-343463D55C92}" dt="2021-07-27T15:58:53.984" v="3363" actId="20577"/>
        <pc:sldMkLst>
          <pc:docMk/>
          <pc:sldMk cId="1947937046" sldId="283"/>
        </pc:sldMkLst>
        <pc:spChg chg="add del mod">
          <ac:chgData name="Gu, Xinxue" userId="8597227e-2172-40e9-a8fd-04d11eb72a20" providerId="ADAL" clId="{95FFC9D2-A44E-4749-98D9-343463D55C92}" dt="2021-07-27T15:52:53.181" v="2646"/>
          <ac:spMkLst>
            <pc:docMk/>
            <pc:sldMk cId="1947937046" sldId="283"/>
            <ac:spMk id="2" creationId="{CB23E293-FCE2-524C-937C-B81FEF4E36C4}"/>
          </ac:spMkLst>
        </pc:spChg>
        <pc:spChg chg="mod">
          <ac:chgData name="Gu, Xinxue" userId="8597227e-2172-40e9-a8fd-04d11eb72a20" providerId="ADAL" clId="{95FFC9D2-A44E-4749-98D9-343463D55C92}" dt="2021-07-27T15:49:05.729" v="2442" actId="20577"/>
          <ac:spMkLst>
            <pc:docMk/>
            <pc:sldMk cId="1947937046" sldId="283"/>
            <ac:spMk id="34" creationId="{51C3675A-D075-6F46-AEF8-0052CC0EBB6E}"/>
          </ac:spMkLst>
        </pc:spChg>
        <pc:spChg chg="mod">
          <ac:chgData name="Gu, Xinxue" userId="8597227e-2172-40e9-a8fd-04d11eb72a20" providerId="ADAL" clId="{95FFC9D2-A44E-4749-98D9-343463D55C92}" dt="2021-07-27T15:48:01.106" v="2426" actId="1076"/>
          <ac:spMkLst>
            <pc:docMk/>
            <pc:sldMk cId="1947937046" sldId="283"/>
            <ac:spMk id="35" creationId="{000E0BF4-6F39-894E-96B3-52328B47C394}"/>
          </ac:spMkLst>
        </pc:spChg>
        <pc:spChg chg="add mod">
          <ac:chgData name="Gu, Xinxue" userId="8597227e-2172-40e9-a8fd-04d11eb72a20" providerId="ADAL" clId="{95FFC9D2-A44E-4749-98D9-343463D55C92}" dt="2021-07-27T15:52:22.214" v="2623" actId="1036"/>
          <ac:spMkLst>
            <pc:docMk/>
            <pc:sldMk cId="1947937046" sldId="283"/>
            <ac:spMk id="36" creationId="{3B8E0BF7-344D-7043-8F96-E433AE94B9FD}"/>
          </ac:spMkLst>
        </pc:spChg>
        <pc:spChg chg="add mod">
          <ac:chgData name="Gu, Xinxue" userId="8597227e-2172-40e9-a8fd-04d11eb72a20" providerId="ADAL" clId="{95FFC9D2-A44E-4749-98D9-343463D55C92}" dt="2021-07-27T15:52:35.811" v="2641" actId="1035"/>
          <ac:spMkLst>
            <pc:docMk/>
            <pc:sldMk cId="1947937046" sldId="283"/>
            <ac:spMk id="37" creationId="{614875FA-277D-274F-9370-5E28512F52E8}"/>
          </ac:spMkLst>
        </pc:spChg>
        <pc:spChg chg="mod">
          <ac:chgData name="Gu, Xinxue" userId="8597227e-2172-40e9-a8fd-04d11eb72a20" providerId="ADAL" clId="{95FFC9D2-A44E-4749-98D9-343463D55C92}" dt="2021-07-27T15:52:29.859" v="2632" actId="1036"/>
          <ac:spMkLst>
            <pc:docMk/>
            <pc:sldMk cId="1947937046" sldId="283"/>
            <ac:spMk id="39" creationId="{190F318C-6B9A-654E-9741-0C9BD47C300E}"/>
          </ac:spMkLst>
        </pc:spChg>
        <pc:spChg chg="mod">
          <ac:chgData name="Gu, Xinxue" userId="8597227e-2172-40e9-a8fd-04d11eb72a20" providerId="ADAL" clId="{95FFC9D2-A44E-4749-98D9-343463D55C92}" dt="2021-07-27T15:47:44.346" v="2415"/>
          <ac:spMkLst>
            <pc:docMk/>
            <pc:sldMk cId="1947937046" sldId="283"/>
            <ac:spMk id="40" creationId="{DD75496F-6863-F14A-BDD5-6EB28977B20E}"/>
          </ac:spMkLst>
        </pc:spChg>
        <pc:spChg chg="mod">
          <ac:chgData name="Gu, Xinxue" userId="8597227e-2172-40e9-a8fd-04d11eb72a20" providerId="ADAL" clId="{95FFC9D2-A44E-4749-98D9-343463D55C92}" dt="2021-07-27T15:47:44.346" v="2415"/>
          <ac:spMkLst>
            <pc:docMk/>
            <pc:sldMk cId="1947937046" sldId="283"/>
            <ac:spMk id="41" creationId="{B924E4CC-FAF5-2440-A625-7B5D22B4D342}"/>
          </ac:spMkLst>
        </pc:spChg>
        <pc:spChg chg="mod">
          <ac:chgData name="Gu, Xinxue" userId="8597227e-2172-40e9-a8fd-04d11eb72a20" providerId="ADAL" clId="{95FFC9D2-A44E-4749-98D9-343463D55C92}" dt="2021-07-27T15:47:47.809" v="2417"/>
          <ac:spMkLst>
            <pc:docMk/>
            <pc:sldMk cId="1947937046" sldId="283"/>
            <ac:spMk id="43" creationId="{711B06A4-8B21-7146-9955-DAB2E8B28BF1}"/>
          </ac:spMkLst>
        </pc:spChg>
        <pc:spChg chg="mod">
          <ac:chgData name="Gu, Xinxue" userId="8597227e-2172-40e9-a8fd-04d11eb72a20" providerId="ADAL" clId="{95FFC9D2-A44E-4749-98D9-343463D55C92}" dt="2021-07-27T15:47:47.809" v="2417"/>
          <ac:spMkLst>
            <pc:docMk/>
            <pc:sldMk cId="1947937046" sldId="283"/>
            <ac:spMk id="44" creationId="{7160B4AF-A875-2444-A15B-BE145CE2E3EB}"/>
          </ac:spMkLst>
        </pc:spChg>
        <pc:spChg chg="mod">
          <ac:chgData name="Gu, Xinxue" userId="8597227e-2172-40e9-a8fd-04d11eb72a20" providerId="ADAL" clId="{95FFC9D2-A44E-4749-98D9-343463D55C92}" dt="2021-07-27T15:49:10.585" v="2444" actId="20577"/>
          <ac:spMkLst>
            <pc:docMk/>
            <pc:sldMk cId="1947937046" sldId="283"/>
            <ac:spMk id="46" creationId="{33EF729C-61AB-584A-BA0F-F4CABF7D1C7D}"/>
          </ac:spMkLst>
        </pc:spChg>
        <pc:spChg chg="mod">
          <ac:chgData name="Gu, Xinxue" userId="8597227e-2172-40e9-a8fd-04d11eb72a20" providerId="ADAL" clId="{95FFC9D2-A44E-4749-98D9-343463D55C92}" dt="2021-07-27T15:48:22.146" v="2432" actId="20577"/>
          <ac:spMkLst>
            <pc:docMk/>
            <pc:sldMk cId="1947937046" sldId="283"/>
            <ac:spMk id="47" creationId="{669ABE1D-DFA0-DC46-AB6F-73F527F6A883}"/>
          </ac:spMkLst>
        </pc:spChg>
        <pc:spChg chg="mod">
          <ac:chgData name="Gu, Xinxue" userId="8597227e-2172-40e9-a8fd-04d11eb72a20" providerId="ADAL" clId="{95FFC9D2-A44E-4749-98D9-343463D55C92}" dt="2021-07-27T15:49:17.843" v="2450" actId="20577"/>
          <ac:spMkLst>
            <pc:docMk/>
            <pc:sldMk cId="1947937046" sldId="283"/>
            <ac:spMk id="49" creationId="{BDA8F024-0862-354E-A211-50D5FA36642B}"/>
          </ac:spMkLst>
        </pc:spChg>
        <pc:spChg chg="mod">
          <ac:chgData name="Gu, Xinxue" userId="8597227e-2172-40e9-a8fd-04d11eb72a20" providerId="ADAL" clId="{95FFC9D2-A44E-4749-98D9-343463D55C92}" dt="2021-07-27T15:49:43.150" v="2468" actId="20577"/>
          <ac:spMkLst>
            <pc:docMk/>
            <pc:sldMk cId="1947937046" sldId="283"/>
            <ac:spMk id="50" creationId="{E93A3CC9-7308-5B42-B993-99A638D72604}"/>
          </ac:spMkLst>
        </pc:spChg>
        <pc:spChg chg="mod">
          <ac:chgData name="Gu, Xinxue" userId="8597227e-2172-40e9-a8fd-04d11eb72a20" providerId="ADAL" clId="{95FFC9D2-A44E-4749-98D9-343463D55C92}" dt="2021-07-27T15:49:22.757" v="2456" actId="20577"/>
          <ac:spMkLst>
            <pc:docMk/>
            <pc:sldMk cId="1947937046" sldId="283"/>
            <ac:spMk id="52" creationId="{40711ACE-7019-CE45-BB9F-6877DDD57C06}"/>
          </ac:spMkLst>
        </pc:spChg>
        <pc:spChg chg="mod">
          <ac:chgData name="Gu, Xinxue" userId="8597227e-2172-40e9-a8fd-04d11eb72a20" providerId="ADAL" clId="{95FFC9D2-A44E-4749-98D9-343463D55C92}" dt="2021-07-27T15:49:47.779" v="2472" actId="20577"/>
          <ac:spMkLst>
            <pc:docMk/>
            <pc:sldMk cId="1947937046" sldId="283"/>
            <ac:spMk id="53" creationId="{D55EA054-70E9-E448-8C14-01E46A8872A0}"/>
          </ac:spMkLst>
        </pc:spChg>
        <pc:spChg chg="mod">
          <ac:chgData name="Gu, Xinxue" userId="8597227e-2172-40e9-a8fd-04d11eb72a20" providerId="ADAL" clId="{95FFC9D2-A44E-4749-98D9-343463D55C92}" dt="2021-07-27T15:49:28.769" v="2466" actId="20577"/>
          <ac:spMkLst>
            <pc:docMk/>
            <pc:sldMk cId="1947937046" sldId="283"/>
            <ac:spMk id="55" creationId="{A8F89AE7-7165-1644-A701-91C8507F5715}"/>
          </ac:spMkLst>
        </pc:spChg>
        <pc:spChg chg="mod">
          <ac:chgData name="Gu, Xinxue" userId="8597227e-2172-40e9-a8fd-04d11eb72a20" providerId="ADAL" clId="{95FFC9D2-A44E-4749-98D9-343463D55C92}" dt="2021-07-27T15:49:26.293" v="2462" actId="20577"/>
          <ac:spMkLst>
            <pc:docMk/>
            <pc:sldMk cId="1947937046" sldId="283"/>
            <ac:spMk id="56" creationId="{881B6E08-AFFF-1448-8CF9-1D85BDF2B593}"/>
          </ac:spMkLst>
        </pc:spChg>
        <pc:spChg chg="mod">
          <ac:chgData name="Gu, Xinxue" userId="8597227e-2172-40e9-a8fd-04d11eb72a20" providerId="ADAL" clId="{95FFC9D2-A44E-4749-98D9-343463D55C92}" dt="2021-07-27T15:50:16.549" v="2481" actId="20577"/>
          <ac:spMkLst>
            <pc:docMk/>
            <pc:sldMk cId="1947937046" sldId="283"/>
            <ac:spMk id="58" creationId="{B3D1F751-72D1-854B-A636-490B77A40EA9}"/>
          </ac:spMkLst>
        </pc:spChg>
        <pc:spChg chg="mod">
          <ac:chgData name="Gu, Xinxue" userId="8597227e-2172-40e9-a8fd-04d11eb72a20" providerId="ADAL" clId="{95FFC9D2-A44E-4749-98D9-343463D55C92}" dt="2021-07-27T15:50:24.238" v="2482" actId="1076"/>
          <ac:spMkLst>
            <pc:docMk/>
            <pc:sldMk cId="1947937046" sldId="283"/>
            <ac:spMk id="59" creationId="{2590063F-50E8-384E-80B8-048BD12A8C63}"/>
          </ac:spMkLst>
        </pc:spChg>
        <pc:spChg chg="mod">
          <ac:chgData name="Gu, Xinxue" userId="8597227e-2172-40e9-a8fd-04d11eb72a20" providerId="ADAL" clId="{95FFC9D2-A44E-4749-98D9-343463D55C92}" dt="2021-07-27T15:52:50.478" v="2644" actId="1076"/>
          <ac:spMkLst>
            <pc:docMk/>
            <pc:sldMk cId="1947937046" sldId="283"/>
            <ac:spMk id="3824" creationId="{00000000-0000-0000-0000-000000000000}"/>
          </ac:spMkLst>
        </pc:spChg>
        <pc:spChg chg="mod">
          <ac:chgData name="Gu, Xinxue" userId="8597227e-2172-40e9-a8fd-04d11eb72a20" providerId="ADAL" clId="{95FFC9D2-A44E-4749-98D9-343463D55C92}" dt="2021-07-27T15:54:09.627" v="2704" actId="20577"/>
          <ac:spMkLst>
            <pc:docMk/>
            <pc:sldMk cId="1947937046" sldId="283"/>
            <ac:spMk id="3825" creationId="{00000000-0000-0000-0000-000000000000}"/>
          </ac:spMkLst>
        </pc:spChg>
        <pc:spChg chg="mod">
          <ac:chgData name="Gu, Xinxue" userId="8597227e-2172-40e9-a8fd-04d11eb72a20" providerId="ADAL" clId="{95FFC9D2-A44E-4749-98D9-343463D55C92}" dt="2021-07-27T15:52:22.214" v="2623" actId="1036"/>
          <ac:spMkLst>
            <pc:docMk/>
            <pc:sldMk cId="1947937046" sldId="283"/>
            <ac:spMk id="3831" creationId="{00000000-0000-0000-0000-000000000000}"/>
          </ac:spMkLst>
        </pc:spChg>
        <pc:spChg chg="mod">
          <ac:chgData name="Gu, Xinxue" userId="8597227e-2172-40e9-a8fd-04d11eb72a20" providerId="ADAL" clId="{95FFC9D2-A44E-4749-98D9-343463D55C92}" dt="2021-07-27T15:52:22.214" v="2623" actId="1036"/>
          <ac:spMkLst>
            <pc:docMk/>
            <pc:sldMk cId="1947937046" sldId="283"/>
            <ac:spMk id="3832" creationId="{00000000-0000-0000-0000-000000000000}"/>
          </ac:spMkLst>
        </pc:spChg>
        <pc:spChg chg="mod">
          <ac:chgData name="Gu, Xinxue" userId="8597227e-2172-40e9-a8fd-04d11eb72a20" providerId="ADAL" clId="{95FFC9D2-A44E-4749-98D9-343463D55C92}" dt="2021-07-27T15:52:22.214" v="2623" actId="1036"/>
          <ac:spMkLst>
            <pc:docMk/>
            <pc:sldMk cId="1947937046" sldId="283"/>
            <ac:spMk id="3833" creationId="{00000000-0000-0000-0000-000000000000}"/>
          </ac:spMkLst>
        </pc:spChg>
        <pc:spChg chg="mod">
          <ac:chgData name="Gu, Xinxue" userId="8597227e-2172-40e9-a8fd-04d11eb72a20" providerId="ADAL" clId="{95FFC9D2-A44E-4749-98D9-343463D55C92}" dt="2021-07-27T15:52:22.214" v="2623" actId="1036"/>
          <ac:spMkLst>
            <pc:docMk/>
            <pc:sldMk cId="1947937046" sldId="283"/>
            <ac:spMk id="3834" creationId="{00000000-0000-0000-0000-000000000000}"/>
          </ac:spMkLst>
        </pc:spChg>
        <pc:spChg chg="mod">
          <ac:chgData name="Gu, Xinxue" userId="8597227e-2172-40e9-a8fd-04d11eb72a20" providerId="ADAL" clId="{95FFC9D2-A44E-4749-98D9-343463D55C92}" dt="2021-07-27T15:43:13.493" v="2318" actId="403"/>
          <ac:spMkLst>
            <pc:docMk/>
            <pc:sldMk cId="1947937046" sldId="283"/>
            <ac:spMk id="3837" creationId="{00000000-0000-0000-0000-000000000000}"/>
          </ac:spMkLst>
        </pc:spChg>
        <pc:spChg chg="mod">
          <ac:chgData name="Gu, Xinxue" userId="8597227e-2172-40e9-a8fd-04d11eb72a20" providerId="ADAL" clId="{95FFC9D2-A44E-4749-98D9-343463D55C92}" dt="2021-07-27T15:43:18.708" v="2319" actId="403"/>
          <ac:spMkLst>
            <pc:docMk/>
            <pc:sldMk cId="1947937046" sldId="283"/>
            <ac:spMk id="3838" creationId="{00000000-0000-0000-0000-000000000000}"/>
          </ac:spMkLst>
        </pc:spChg>
        <pc:spChg chg="mod">
          <ac:chgData name="Gu, Xinxue" userId="8597227e-2172-40e9-a8fd-04d11eb72a20" providerId="ADAL" clId="{95FFC9D2-A44E-4749-98D9-343463D55C92}" dt="2021-07-27T15:43:44.001" v="2324" actId="313"/>
          <ac:spMkLst>
            <pc:docMk/>
            <pc:sldMk cId="1947937046" sldId="283"/>
            <ac:spMk id="3843" creationId="{00000000-0000-0000-0000-000000000000}"/>
          </ac:spMkLst>
        </pc:spChg>
        <pc:spChg chg="mod">
          <ac:chgData name="Gu, Xinxue" userId="8597227e-2172-40e9-a8fd-04d11eb72a20" providerId="ADAL" clId="{95FFC9D2-A44E-4749-98D9-343463D55C92}" dt="2021-07-27T15:43:24.043" v="2320" actId="403"/>
          <ac:spMkLst>
            <pc:docMk/>
            <pc:sldMk cId="1947937046" sldId="283"/>
            <ac:spMk id="3844" creationId="{00000000-0000-0000-0000-000000000000}"/>
          </ac:spMkLst>
        </pc:spChg>
        <pc:spChg chg="mod">
          <ac:chgData name="Gu, Xinxue" userId="8597227e-2172-40e9-a8fd-04d11eb72a20" providerId="ADAL" clId="{95FFC9D2-A44E-4749-98D9-343463D55C92}" dt="2021-07-27T15:43:13.493" v="2318" actId="403"/>
          <ac:spMkLst>
            <pc:docMk/>
            <pc:sldMk cId="1947937046" sldId="283"/>
            <ac:spMk id="3849" creationId="{00000000-0000-0000-0000-000000000000}"/>
          </ac:spMkLst>
        </pc:spChg>
        <pc:spChg chg="mod">
          <ac:chgData name="Gu, Xinxue" userId="8597227e-2172-40e9-a8fd-04d11eb72a20" providerId="ADAL" clId="{95FFC9D2-A44E-4749-98D9-343463D55C92}" dt="2021-07-27T15:46:27.973" v="2362" actId="20577"/>
          <ac:spMkLst>
            <pc:docMk/>
            <pc:sldMk cId="1947937046" sldId="283"/>
            <ac:spMk id="3850" creationId="{00000000-0000-0000-0000-000000000000}"/>
          </ac:spMkLst>
        </pc:spChg>
        <pc:spChg chg="mod">
          <ac:chgData name="Gu, Xinxue" userId="8597227e-2172-40e9-a8fd-04d11eb72a20" providerId="ADAL" clId="{95FFC9D2-A44E-4749-98D9-343463D55C92}" dt="2021-07-27T15:43:13.493" v="2318" actId="403"/>
          <ac:spMkLst>
            <pc:docMk/>
            <pc:sldMk cId="1947937046" sldId="283"/>
            <ac:spMk id="3855" creationId="{00000000-0000-0000-0000-000000000000}"/>
          </ac:spMkLst>
        </pc:spChg>
        <pc:spChg chg="mod">
          <ac:chgData name="Gu, Xinxue" userId="8597227e-2172-40e9-a8fd-04d11eb72a20" providerId="ADAL" clId="{95FFC9D2-A44E-4749-98D9-343463D55C92}" dt="2021-07-27T15:43:29.700" v="2321" actId="403"/>
          <ac:spMkLst>
            <pc:docMk/>
            <pc:sldMk cId="1947937046" sldId="283"/>
            <ac:spMk id="3856" creationId="{00000000-0000-0000-0000-000000000000}"/>
          </ac:spMkLst>
        </pc:spChg>
        <pc:grpChg chg="add mod">
          <ac:chgData name="Gu, Xinxue" userId="8597227e-2172-40e9-a8fd-04d11eb72a20" providerId="ADAL" clId="{95FFC9D2-A44E-4749-98D9-343463D55C92}" dt="2021-07-27T15:52:22.214" v="2623" actId="1036"/>
          <ac:grpSpMkLst>
            <pc:docMk/>
            <pc:sldMk cId="1947937046" sldId="283"/>
            <ac:grpSpMk id="33" creationId="{8FD93A9C-0D3E-DF43-B5EB-AB12EB957FFE}"/>
          </ac:grpSpMkLst>
        </pc:grpChg>
        <pc:grpChg chg="add del mod">
          <ac:chgData name="Gu, Xinxue" userId="8597227e-2172-40e9-a8fd-04d11eb72a20" providerId="ADAL" clId="{95FFC9D2-A44E-4749-98D9-343463D55C92}" dt="2021-07-27T15:47:52.071" v="2422"/>
          <ac:grpSpMkLst>
            <pc:docMk/>
            <pc:sldMk cId="1947937046" sldId="283"/>
            <ac:grpSpMk id="38" creationId="{1C6B1E6D-5D0A-8645-85B8-595EF3E7F8CB}"/>
          </ac:grpSpMkLst>
        </pc:grpChg>
        <pc:grpChg chg="add del mod">
          <ac:chgData name="Gu, Xinxue" userId="8597227e-2172-40e9-a8fd-04d11eb72a20" providerId="ADAL" clId="{95FFC9D2-A44E-4749-98D9-343463D55C92}" dt="2021-07-27T15:47:50.829" v="2420"/>
          <ac:grpSpMkLst>
            <pc:docMk/>
            <pc:sldMk cId="1947937046" sldId="283"/>
            <ac:grpSpMk id="42" creationId="{5B5AC216-A165-FB4B-BF1A-2F34EEE22A3D}"/>
          </ac:grpSpMkLst>
        </pc:grpChg>
        <pc:grpChg chg="add mod">
          <ac:chgData name="Gu, Xinxue" userId="8597227e-2172-40e9-a8fd-04d11eb72a20" providerId="ADAL" clId="{95FFC9D2-A44E-4749-98D9-343463D55C92}" dt="2021-07-27T15:52:22.214" v="2623" actId="1036"/>
          <ac:grpSpMkLst>
            <pc:docMk/>
            <pc:sldMk cId="1947937046" sldId="283"/>
            <ac:grpSpMk id="45" creationId="{32189282-1976-C34D-8893-591824D62B50}"/>
          </ac:grpSpMkLst>
        </pc:grpChg>
        <pc:grpChg chg="add mod">
          <ac:chgData name="Gu, Xinxue" userId="8597227e-2172-40e9-a8fd-04d11eb72a20" providerId="ADAL" clId="{95FFC9D2-A44E-4749-98D9-343463D55C92}" dt="2021-07-27T15:52:22.214" v="2623" actId="1036"/>
          <ac:grpSpMkLst>
            <pc:docMk/>
            <pc:sldMk cId="1947937046" sldId="283"/>
            <ac:grpSpMk id="48" creationId="{4BA3C620-78FE-F747-A3C9-9A7CC2AC2901}"/>
          </ac:grpSpMkLst>
        </pc:grpChg>
        <pc:grpChg chg="add mod">
          <ac:chgData name="Gu, Xinxue" userId="8597227e-2172-40e9-a8fd-04d11eb72a20" providerId="ADAL" clId="{95FFC9D2-A44E-4749-98D9-343463D55C92}" dt="2021-07-27T15:52:22.214" v="2623" actId="1036"/>
          <ac:grpSpMkLst>
            <pc:docMk/>
            <pc:sldMk cId="1947937046" sldId="283"/>
            <ac:grpSpMk id="51" creationId="{11F3C25D-A20F-0549-AF29-73FEA44D3E1E}"/>
          </ac:grpSpMkLst>
        </pc:grpChg>
        <pc:grpChg chg="add mod">
          <ac:chgData name="Gu, Xinxue" userId="8597227e-2172-40e9-a8fd-04d11eb72a20" providerId="ADAL" clId="{95FFC9D2-A44E-4749-98D9-343463D55C92}" dt="2021-07-27T15:52:22.214" v="2623" actId="1036"/>
          <ac:grpSpMkLst>
            <pc:docMk/>
            <pc:sldMk cId="1947937046" sldId="283"/>
            <ac:grpSpMk id="54" creationId="{6C49438D-EDC9-794D-9574-09C2D4D7DF65}"/>
          </ac:grpSpMkLst>
        </pc:grpChg>
        <pc:grpChg chg="add mod">
          <ac:chgData name="Gu, Xinxue" userId="8597227e-2172-40e9-a8fd-04d11eb72a20" providerId="ADAL" clId="{95FFC9D2-A44E-4749-98D9-343463D55C92}" dt="2021-07-27T15:52:22.214" v="2623" actId="1036"/>
          <ac:grpSpMkLst>
            <pc:docMk/>
            <pc:sldMk cId="1947937046" sldId="283"/>
            <ac:grpSpMk id="57" creationId="{64DCC904-C9B6-9942-912A-57A52E4FCB45}"/>
          </ac:grpSpMkLst>
        </pc:grpChg>
        <pc:grpChg chg="mod">
          <ac:chgData name="Gu, Xinxue" userId="8597227e-2172-40e9-a8fd-04d11eb72a20" providerId="ADAL" clId="{95FFC9D2-A44E-4749-98D9-343463D55C92}" dt="2021-07-27T15:52:22.214" v="2623" actId="1036"/>
          <ac:grpSpMkLst>
            <pc:docMk/>
            <pc:sldMk cId="1947937046" sldId="283"/>
            <ac:grpSpMk id="3836" creationId="{00000000-0000-0000-0000-000000000000}"/>
          </ac:grpSpMkLst>
        </pc:grpChg>
        <pc:grpChg chg="mod">
          <ac:chgData name="Gu, Xinxue" userId="8597227e-2172-40e9-a8fd-04d11eb72a20" providerId="ADAL" clId="{95FFC9D2-A44E-4749-98D9-343463D55C92}" dt="2021-07-27T15:52:22.214" v="2623" actId="1036"/>
          <ac:grpSpMkLst>
            <pc:docMk/>
            <pc:sldMk cId="1947937046" sldId="283"/>
            <ac:grpSpMk id="3839" creationId="{00000000-0000-0000-0000-000000000000}"/>
          </ac:grpSpMkLst>
        </pc:grpChg>
        <pc:grpChg chg="mod">
          <ac:chgData name="Gu, Xinxue" userId="8597227e-2172-40e9-a8fd-04d11eb72a20" providerId="ADAL" clId="{95FFC9D2-A44E-4749-98D9-343463D55C92}" dt="2021-07-27T15:52:22.214" v="2623" actId="1036"/>
          <ac:grpSpMkLst>
            <pc:docMk/>
            <pc:sldMk cId="1947937046" sldId="283"/>
            <ac:grpSpMk id="3842" creationId="{00000000-0000-0000-0000-000000000000}"/>
          </ac:grpSpMkLst>
        </pc:grpChg>
        <pc:grpChg chg="mod">
          <ac:chgData name="Gu, Xinxue" userId="8597227e-2172-40e9-a8fd-04d11eb72a20" providerId="ADAL" clId="{95FFC9D2-A44E-4749-98D9-343463D55C92}" dt="2021-07-27T15:52:22.214" v="2623" actId="1036"/>
          <ac:grpSpMkLst>
            <pc:docMk/>
            <pc:sldMk cId="1947937046" sldId="283"/>
            <ac:grpSpMk id="3845" creationId="{00000000-0000-0000-0000-000000000000}"/>
          </ac:grpSpMkLst>
        </pc:grpChg>
        <pc:grpChg chg="mod">
          <ac:chgData name="Gu, Xinxue" userId="8597227e-2172-40e9-a8fd-04d11eb72a20" providerId="ADAL" clId="{95FFC9D2-A44E-4749-98D9-343463D55C92}" dt="2021-07-27T15:52:22.214" v="2623" actId="1036"/>
          <ac:grpSpMkLst>
            <pc:docMk/>
            <pc:sldMk cId="1947937046" sldId="283"/>
            <ac:grpSpMk id="3848" creationId="{00000000-0000-0000-0000-000000000000}"/>
          </ac:grpSpMkLst>
        </pc:grpChg>
        <pc:grpChg chg="mod">
          <ac:chgData name="Gu, Xinxue" userId="8597227e-2172-40e9-a8fd-04d11eb72a20" providerId="ADAL" clId="{95FFC9D2-A44E-4749-98D9-343463D55C92}" dt="2021-07-27T15:52:22.214" v="2623" actId="1036"/>
          <ac:grpSpMkLst>
            <pc:docMk/>
            <pc:sldMk cId="1947937046" sldId="283"/>
            <ac:grpSpMk id="3851" creationId="{00000000-0000-0000-0000-000000000000}"/>
          </ac:grpSpMkLst>
        </pc:grpChg>
        <pc:grpChg chg="mod">
          <ac:chgData name="Gu, Xinxue" userId="8597227e-2172-40e9-a8fd-04d11eb72a20" providerId="ADAL" clId="{95FFC9D2-A44E-4749-98D9-343463D55C92}" dt="2021-07-27T15:52:22.214" v="2623" actId="1036"/>
          <ac:grpSpMkLst>
            <pc:docMk/>
            <pc:sldMk cId="1947937046" sldId="283"/>
            <ac:grpSpMk id="3854" creationId="{00000000-0000-0000-0000-000000000000}"/>
          </ac:grpSpMkLst>
        </pc:grpChg>
        <pc:grpChg chg="mod">
          <ac:chgData name="Gu, Xinxue" userId="8597227e-2172-40e9-a8fd-04d11eb72a20" providerId="ADAL" clId="{95FFC9D2-A44E-4749-98D9-343463D55C92}" dt="2021-07-27T15:52:22.214" v="2623" actId="1036"/>
          <ac:grpSpMkLst>
            <pc:docMk/>
            <pc:sldMk cId="1947937046" sldId="283"/>
            <ac:grpSpMk id="3857" creationId="{00000000-0000-0000-0000-000000000000}"/>
          </ac:grpSpMkLst>
        </pc:grpChg>
      </pc:sldChg>
      <pc:sldChg chg="addSp delSp modSp add mod modNotesTx">
        <pc:chgData name="Gu, Xinxue" userId="8597227e-2172-40e9-a8fd-04d11eb72a20" providerId="ADAL" clId="{95FFC9D2-A44E-4749-98D9-343463D55C92}" dt="2021-07-27T16:28:40.683" v="4560" actId="313"/>
        <pc:sldMkLst>
          <pc:docMk/>
          <pc:sldMk cId="2241437108" sldId="284"/>
        </pc:sldMkLst>
        <pc:spChg chg="del">
          <ac:chgData name="Gu, Xinxue" userId="8597227e-2172-40e9-a8fd-04d11eb72a20" providerId="ADAL" clId="{95FFC9D2-A44E-4749-98D9-343463D55C92}" dt="2021-07-27T15:35:07.675" v="2135" actId="478"/>
          <ac:spMkLst>
            <pc:docMk/>
            <pc:sldMk cId="2241437108" sldId="284"/>
            <ac:spMk id="16" creationId="{D0E50405-A865-4646-848C-E3B9ABB43F33}"/>
          </ac:spMkLst>
        </pc:spChg>
        <pc:spChg chg="del">
          <ac:chgData name="Gu, Xinxue" userId="8597227e-2172-40e9-a8fd-04d11eb72a20" providerId="ADAL" clId="{95FFC9D2-A44E-4749-98D9-343463D55C92}" dt="2021-07-27T15:35:05.660" v="2134" actId="478"/>
          <ac:spMkLst>
            <pc:docMk/>
            <pc:sldMk cId="2241437108" sldId="284"/>
            <ac:spMk id="17" creationId="{2348B81C-CF89-564A-AFD0-C0C9CD6B8B33}"/>
          </ac:spMkLst>
        </pc:spChg>
        <pc:spChg chg="mod">
          <ac:chgData name="Gu, Xinxue" userId="8597227e-2172-40e9-a8fd-04d11eb72a20" providerId="ADAL" clId="{95FFC9D2-A44E-4749-98D9-343463D55C92}" dt="2021-07-27T15:34:55.156" v="2132" actId="33524"/>
          <ac:spMkLst>
            <pc:docMk/>
            <pc:sldMk cId="2241437108" sldId="284"/>
            <ac:spMk id="19" creationId="{2EFCD140-4C3D-6E4C-9612-120906B82299}"/>
          </ac:spMkLst>
        </pc:spChg>
        <pc:spChg chg="del">
          <ac:chgData name="Gu, Xinxue" userId="8597227e-2172-40e9-a8fd-04d11eb72a20" providerId="ADAL" clId="{95FFC9D2-A44E-4749-98D9-343463D55C92}" dt="2021-07-27T15:33:11.287" v="2097" actId="478"/>
          <ac:spMkLst>
            <pc:docMk/>
            <pc:sldMk cId="2241437108" sldId="284"/>
            <ac:spMk id="23" creationId="{7B498C25-841E-1A46-AC87-C950A5D63795}"/>
          </ac:spMkLst>
        </pc:spChg>
        <pc:spChg chg="del">
          <ac:chgData name="Gu, Xinxue" userId="8597227e-2172-40e9-a8fd-04d11eb72a20" providerId="ADAL" clId="{95FFC9D2-A44E-4749-98D9-343463D55C92}" dt="2021-07-27T15:33:09.191" v="2096" actId="478"/>
          <ac:spMkLst>
            <pc:docMk/>
            <pc:sldMk cId="2241437108" sldId="284"/>
            <ac:spMk id="24" creationId="{8731CE79-21DD-2048-989A-33ACC52EF922}"/>
          </ac:spMkLst>
        </pc:spChg>
        <pc:spChg chg="mod">
          <ac:chgData name="Gu, Xinxue" userId="8597227e-2172-40e9-a8fd-04d11eb72a20" providerId="ADAL" clId="{95FFC9D2-A44E-4749-98D9-343463D55C92}" dt="2021-07-27T15:40:04.980" v="2267" actId="113"/>
          <ac:spMkLst>
            <pc:docMk/>
            <pc:sldMk cId="2241437108" sldId="284"/>
            <ac:spMk id="25" creationId="{BB9B345D-B421-5F44-8453-77026B3C5858}"/>
          </ac:spMkLst>
        </pc:spChg>
        <pc:spChg chg="del">
          <ac:chgData name="Gu, Xinxue" userId="8597227e-2172-40e9-a8fd-04d11eb72a20" providerId="ADAL" clId="{95FFC9D2-A44E-4749-98D9-343463D55C92}" dt="2021-07-27T15:33:03.660" v="2094" actId="478"/>
          <ac:spMkLst>
            <pc:docMk/>
            <pc:sldMk cId="2241437108" sldId="284"/>
            <ac:spMk id="164" creationId="{5724C93A-FEAA-2A47-B39D-1B6FFBD19015}"/>
          </ac:spMkLst>
        </pc:spChg>
        <pc:grpChg chg="del">
          <ac:chgData name="Gu, Xinxue" userId="8597227e-2172-40e9-a8fd-04d11eb72a20" providerId="ADAL" clId="{95FFC9D2-A44E-4749-98D9-343463D55C92}" dt="2021-07-27T15:35:03.835" v="2133" actId="478"/>
          <ac:grpSpMkLst>
            <pc:docMk/>
            <pc:sldMk cId="2241437108" sldId="284"/>
            <ac:grpSpMk id="13" creationId="{01AFC546-0B11-864B-B4FF-A7E4BAB9C476}"/>
          </ac:grpSpMkLst>
        </pc:grpChg>
        <pc:grpChg chg="add mod">
          <ac:chgData name="Gu, Xinxue" userId="8597227e-2172-40e9-a8fd-04d11eb72a20" providerId="ADAL" clId="{95FFC9D2-A44E-4749-98D9-343463D55C92}" dt="2021-07-27T15:40:11.781" v="2268" actId="1076"/>
          <ac:grpSpMkLst>
            <pc:docMk/>
            <pc:sldMk cId="2241437108" sldId="284"/>
            <ac:grpSpMk id="18" creationId="{DF34FCEB-FAA1-C349-AA5C-A78DDAA63935}"/>
          </ac:grpSpMkLst>
        </pc:grpChg>
        <pc:grpChg chg="del">
          <ac:chgData name="Gu, Xinxue" userId="8597227e-2172-40e9-a8fd-04d11eb72a20" providerId="ADAL" clId="{95FFC9D2-A44E-4749-98D9-343463D55C92}" dt="2021-07-27T15:33:06.796" v="2095" actId="478"/>
          <ac:grpSpMkLst>
            <pc:docMk/>
            <pc:sldMk cId="2241437108" sldId="284"/>
            <ac:grpSpMk id="20" creationId="{5888F5FF-1988-0742-AA67-005A2D082692}"/>
          </ac:grpSpMkLst>
        </pc:grpChg>
        <pc:picChg chg="del">
          <ac:chgData name="Gu, Xinxue" userId="8597227e-2172-40e9-a8fd-04d11eb72a20" providerId="ADAL" clId="{95FFC9D2-A44E-4749-98D9-343463D55C92}" dt="2021-07-27T15:33:01.767" v="2093" actId="478"/>
          <ac:picMkLst>
            <pc:docMk/>
            <pc:sldMk cId="2241437108" sldId="284"/>
            <ac:picMk id="7" creationId="{7AE16A1A-725F-CA4D-BDAC-CC5951F787F2}"/>
          </ac:picMkLst>
        </pc:picChg>
      </pc:sldChg>
      <pc:sldChg chg="addSp delSp modSp add mod modNotesTx">
        <pc:chgData name="Gu, Xinxue" userId="8597227e-2172-40e9-a8fd-04d11eb72a20" providerId="ADAL" clId="{95FFC9D2-A44E-4749-98D9-343463D55C92}" dt="2021-07-27T16:30:32.754" v="4889" actId="20577"/>
        <pc:sldMkLst>
          <pc:docMk/>
          <pc:sldMk cId="3095388417" sldId="287"/>
        </pc:sldMkLst>
        <pc:spChg chg="del">
          <ac:chgData name="Gu, Xinxue" userId="8597227e-2172-40e9-a8fd-04d11eb72a20" providerId="ADAL" clId="{95FFC9D2-A44E-4749-98D9-343463D55C92}" dt="2021-07-27T16:22:02.698" v="3962" actId="478"/>
          <ac:spMkLst>
            <pc:docMk/>
            <pc:sldMk cId="3095388417" sldId="287"/>
            <ac:spMk id="16" creationId="{D0E50405-A865-4646-848C-E3B9ABB43F33}"/>
          </ac:spMkLst>
        </pc:spChg>
        <pc:spChg chg="del">
          <ac:chgData name="Gu, Xinxue" userId="8597227e-2172-40e9-a8fd-04d11eb72a20" providerId="ADAL" clId="{95FFC9D2-A44E-4749-98D9-343463D55C92}" dt="2021-07-27T16:21:59.397" v="3960" actId="478"/>
          <ac:spMkLst>
            <pc:docMk/>
            <pc:sldMk cId="3095388417" sldId="287"/>
            <ac:spMk id="17" creationId="{2348B81C-CF89-564A-AFD0-C0C9CD6B8B33}"/>
          </ac:spMkLst>
        </pc:spChg>
        <pc:spChg chg="del">
          <ac:chgData name="Gu, Xinxue" userId="8597227e-2172-40e9-a8fd-04d11eb72a20" providerId="ADAL" clId="{95FFC9D2-A44E-4749-98D9-343463D55C92}" dt="2021-07-27T16:22:06.817" v="3964" actId="478"/>
          <ac:spMkLst>
            <pc:docMk/>
            <pc:sldMk cId="3095388417" sldId="287"/>
            <ac:spMk id="23" creationId="{7B498C25-841E-1A46-AC87-C950A5D63795}"/>
          </ac:spMkLst>
        </pc:spChg>
        <pc:spChg chg="del">
          <ac:chgData name="Gu, Xinxue" userId="8597227e-2172-40e9-a8fd-04d11eb72a20" providerId="ADAL" clId="{95FFC9D2-A44E-4749-98D9-343463D55C92}" dt="2021-07-27T16:22:08.430" v="3965" actId="478"/>
          <ac:spMkLst>
            <pc:docMk/>
            <pc:sldMk cId="3095388417" sldId="287"/>
            <ac:spMk id="24" creationId="{8731CE79-21DD-2048-989A-33ACC52EF922}"/>
          </ac:spMkLst>
        </pc:spChg>
        <pc:spChg chg="mod">
          <ac:chgData name="Gu, Xinxue" userId="8597227e-2172-40e9-a8fd-04d11eb72a20" providerId="ADAL" clId="{95FFC9D2-A44E-4749-98D9-343463D55C92}" dt="2021-07-27T16:25:18.126" v="4040" actId="20577"/>
          <ac:spMkLst>
            <pc:docMk/>
            <pc:sldMk cId="3095388417" sldId="287"/>
            <ac:spMk id="4544" creationId="{00000000-0000-0000-0000-000000000000}"/>
          </ac:spMkLst>
        </pc:spChg>
        <pc:grpChg chg="del">
          <ac:chgData name="Gu, Xinxue" userId="8597227e-2172-40e9-a8fd-04d11eb72a20" providerId="ADAL" clId="{95FFC9D2-A44E-4749-98D9-343463D55C92}" dt="2021-07-27T16:21:57.393" v="3959" actId="478"/>
          <ac:grpSpMkLst>
            <pc:docMk/>
            <pc:sldMk cId="3095388417" sldId="287"/>
            <ac:grpSpMk id="13" creationId="{01AFC546-0B11-864B-B4FF-A7E4BAB9C476}"/>
          </ac:grpSpMkLst>
        </pc:grpChg>
        <pc:grpChg chg="del">
          <ac:chgData name="Gu, Xinxue" userId="8597227e-2172-40e9-a8fd-04d11eb72a20" providerId="ADAL" clId="{95FFC9D2-A44E-4749-98D9-343463D55C92}" dt="2021-07-27T16:22:04.783" v="3963" actId="478"/>
          <ac:grpSpMkLst>
            <pc:docMk/>
            <pc:sldMk cId="3095388417" sldId="287"/>
            <ac:grpSpMk id="20" creationId="{5888F5FF-1988-0742-AA67-005A2D082692}"/>
          </ac:grpSpMkLst>
        </pc:grpChg>
        <pc:graphicFrameChg chg="add mod modGraphic">
          <ac:chgData name="Gu, Xinxue" userId="8597227e-2172-40e9-a8fd-04d11eb72a20" providerId="ADAL" clId="{95FFC9D2-A44E-4749-98D9-343463D55C92}" dt="2021-07-27T16:24:25.278" v="4001" actId="14734"/>
          <ac:graphicFrameMkLst>
            <pc:docMk/>
            <pc:sldMk cId="3095388417" sldId="287"/>
            <ac:graphicFrameMk id="2" creationId="{CB38EFF5-88B5-CE4D-BA4E-2A953E21AC14}"/>
          </ac:graphicFrameMkLst>
        </pc:graphicFrameChg>
        <pc:graphicFrameChg chg="add mod">
          <ac:chgData name="Gu, Xinxue" userId="8597227e-2172-40e9-a8fd-04d11eb72a20" providerId="ADAL" clId="{95FFC9D2-A44E-4749-98D9-343463D55C92}" dt="2021-07-27T16:24:49.869" v="4006" actId="1076"/>
          <ac:graphicFrameMkLst>
            <pc:docMk/>
            <pc:sldMk cId="3095388417" sldId="287"/>
            <ac:graphicFrameMk id="25" creationId="{46933D9D-7545-3146-9EEF-9DF70BF006E3}"/>
          </ac:graphicFrameMkLst>
        </pc:graphicFrameChg>
        <pc:picChg chg="del">
          <ac:chgData name="Gu, Xinxue" userId="8597227e-2172-40e9-a8fd-04d11eb72a20" providerId="ADAL" clId="{95FFC9D2-A44E-4749-98D9-343463D55C92}" dt="2021-07-27T16:21:53.641" v="3958" actId="478"/>
          <ac:picMkLst>
            <pc:docMk/>
            <pc:sldMk cId="3095388417" sldId="287"/>
            <ac:picMk id="5" creationId="{D5D06120-3EAA-6E4F-B59F-4EC4AC84EF07}"/>
          </ac:picMkLst>
        </pc:picChg>
        <pc:picChg chg="del">
          <ac:chgData name="Gu, Xinxue" userId="8597227e-2172-40e9-a8fd-04d11eb72a20" providerId="ADAL" clId="{95FFC9D2-A44E-4749-98D9-343463D55C92}" dt="2021-07-27T16:22:00.667" v="3961" actId="478"/>
          <ac:picMkLst>
            <pc:docMk/>
            <pc:sldMk cId="3095388417" sldId="287"/>
            <ac:picMk id="7" creationId="{7AE16A1A-725F-CA4D-BDAC-CC5951F787F2}"/>
          </ac:picMkLst>
        </pc:picChg>
        <pc:picChg chg="mod">
          <ac:chgData name="Gu, Xinxue" userId="8597227e-2172-40e9-a8fd-04d11eb72a20" providerId="ADAL" clId="{95FFC9D2-A44E-4749-98D9-343463D55C92}" dt="2021-07-27T16:29:29.247" v="4717" actId="1076"/>
          <ac:picMkLst>
            <pc:docMk/>
            <pc:sldMk cId="3095388417" sldId="287"/>
            <ac:picMk id="2050" creationId="{EAA9A8CC-0A99-7B4E-97AA-565F7A8AF8EE}"/>
          </ac:picMkLst>
        </pc:picChg>
        <pc:picChg chg="mod">
          <ac:chgData name="Gu, Xinxue" userId="8597227e-2172-40e9-a8fd-04d11eb72a20" providerId="ADAL" clId="{95FFC9D2-A44E-4749-98D9-343463D55C92}" dt="2021-07-27T16:24:30.490" v="4002" actId="1076"/>
          <ac:picMkLst>
            <pc:docMk/>
            <pc:sldMk cId="3095388417" sldId="287"/>
            <ac:picMk id="2052" creationId="{B8E6EFE2-895F-2448-A444-D8C82B800B7D}"/>
          </ac:picMkLst>
        </pc:picChg>
      </pc:sldChg>
      <pc:sldChg chg="modSp add mod modNotesTx">
        <pc:chgData name="Gu, Xinxue" userId="8597227e-2172-40e9-a8fd-04d11eb72a20" providerId="ADAL" clId="{95FFC9D2-A44E-4749-98D9-343463D55C92}" dt="2021-07-27T16:31:11.394" v="4988" actId="20577"/>
        <pc:sldMkLst>
          <pc:docMk/>
          <pc:sldMk cId="3076830641" sldId="288"/>
        </pc:sldMkLst>
        <pc:spChg chg="mod">
          <ac:chgData name="Gu, Xinxue" userId="8597227e-2172-40e9-a8fd-04d11eb72a20" providerId="ADAL" clId="{95FFC9D2-A44E-4749-98D9-343463D55C92}" dt="2021-07-27T16:25:31.121" v="4059" actId="20577"/>
          <ac:spMkLst>
            <pc:docMk/>
            <pc:sldMk cId="3076830641" sldId="288"/>
            <ac:spMk id="4544" creationId="{00000000-0000-0000-0000-000000000000}"/>
          </ac:spMkLst>
        </pc:spChg>
      </pc:sldChg>
      <pc:sldChg chg="delSp modSp add mod modNotesTx">
        <pc:chgData name="Gu, Xinxue" userId="8597227e-2172-40e9-a8fd-04d11eb72a20" providerId="ADAL" clId="{95FFC9D2-A44E-4749-98D9-343463D55C92}" dt="2021-07-27T16:30:36.912" v="4890" actId="20577"/>
        <pc:sldMkLst>
          <pc:docMk/>
          <pc:sldMk cId="727397291" sldId="289"/>
        </pc:sldMkLst>
        <pc:spChg chg="del">
          <ac:chgData name="Gu, Xinxue" userId="8597227e-2172-40e9-a8fd-04d11eb72a20" providerId="ADAL" clId="{95FFC9D2-A44E-4749-98D9-343463D55C92}" dt="2021-07-27T16:25:58.711" v="4075" actId="478"/>
          <ac:spMkLst>
            <pc:docMk/>
            <pc:sldMk cId="727397291" sldId="289"/>
            <ac:spMk id="164" creationId="{5724C93A-FEAA-2A47-B39D-1B6FFBD19015}"/>
          </ac:spMkLst>
        </pc:spChg>
        <pc:spChg chg="mod">
          <ac:chgData name="Gu, Xinxue" userId="8597227e-2172-40e9-a8fd-04d11eb72a20" providerId="ADAL" clId="{95FFC9D2-A44E-4749-98D9-343463D55C92}" dt="2021-07-27T16:25:50.176" v="4071" actId="20577"/>
          <ac:spMkLst>
            <pc:docMk/>
            <pc:sldMk cId="727397291" sldId="289"/>
            <ac:spMk id="4544" creationId="{00000000-0000-0000-0000-000000000000}"/>
          </ac:spMkLst>
        </pc:spChg>
        <pc:graphicFrameChg chg="del">
          <ac:chgData name="Gu, Xinxue" userId="8597227e-2172-40e9-a8fd-04d11eb72a20" providerId="ADAL" clId="{95FFC9D2-A44E-4749-98D9-343463D55C92}" dt="2021-07-27T16:25:53.064" v="4072" actId="478"/>
          <ac:graphicFrameMkLst>
            <pc:docMk/>
            <pc:sldMk cId="727397291" sldId="289"/>
            <ac:graphicFrameMk id="2" creationId="{CB38EFF5-88B5-CE4D-BA4E-2A953E21AC14}"/>
          </ac:graphicFrameMkLst>
        </pc:graphicFrameChg>
        <pc:graphicFrameChg chg="del">
          <ac:chgData name="Gu, Xinxue" userId="8597227e-2172-40e9-a8fd-04d11eb72a20" providerId="ADAL" clId="{95FFC9D2-A44E-4749-98D9-343463D55C92}" dt="2021-07-27T16:25:55.322" v="4073" actId="478"/>
          <ac:graphicFrameMkLst>
            <pc:docMk/>
            <pc:sldMk cId="727397291" sldId="289"/>
            <ac:graphicFrameMk id="25" creationId="{46933D9D-7545-3146-9EEF-9DF70BF006E3}"/>
          </ac:graphicFrameMkLst>
        </pc:graphicFrameChg>
        <pc:picChg chg="del">
          <ac:chgData name="Gu, Xinxue" userId="8597227e-2172-40e9-a8fd-04d11eb72a20" providerId="ADAL" clId="{95FFC9D2-A44E-4749-98D9-343463D55C92}" dt="2021-07-27T16:26:00.911" v="4076" actId="478"/>
          <ac:picMkLst>
            <pc:docMk/>
            <pc:sldMk cId="727397291" sldId="289"/>
            <ac:picMk id="2050" creationId="{EAA9A8CC-0A99-7B4E-97AA-565F7A8AF8EE}"/>
          </ac:picMkLst>
        </pc:picChg>
        <pc:picChg chg="del">
          <ac:chgData name="Gu, Xinxue" userId="8597227e-2172-40e9-a8fd-04d11eb72a20" providerId="ADAL" clId="{95FFC9D2-A44E-4749-98D9-343463D55C92}" dt="2021-07-27T16:25:56.696" v="4074" actId="478"/>
          <ac:picMkLst>
            <pc:docMk/>
            <pc:sldMk cId="727397291" sldId="289"/>
            <ac:picMk id="2052" creationId="{B8E6EFE2-895F-2448-A444-D8C82B800B7D}"/>
          </ac:picMkLst>
        </pc:picChg>
      </pc:sldChg>
    </pc:docChg>
  </pc:docChgLst>
  <pc:docChgLst>
    <pc:chgData name="Jia, Chenyu" userId="S::chenyuj@marshall.usc.edu::05426606-bcad-46da-9fe4-0a08ebfc9ee0" providerId="AD" clId="Web-{29279BBE-98F6-7B66-1853-1BD575FD6A96}"/>
    <pc:docChg chg="modSld">
      <pc:chgData name="Jia, Chenyu" userId="S::chenyuj@marshall.usc.edu::05426606-bcad-46da-9fe4-0a08ebfc9ee0" providerId="AD" clId="Web-{29279BBE-98F6-7B66-1853-1BD575FD6A96}" dt="2021-07-27T22:54:06.648" v="27" actId="1076"/>
      <pc:docMkLst>
        <pc:docMk/>
      </pc:docMkLst>
      <pc:sldChg chg="addSp delSp modSp">
        <pc:chgData name="Jia, Chenyu" userId="S::chenyuj@marshall.usc.edu::05426606-bcad-46da-9fe4-0a08ebfc9ee0" providerId="AD" clId="Web-{29279BBE-98F6-7B66-1853-1BD575FD6A96}" dt="2021-07-27T22:54:06.648" v="27" actId="1076"/>
        <pc:sldMkLst>
          <pc:docMk/>
          <pc:sldMk cId="1763004265" sldId="275"/>
        </pc:sldMkLst>
        <pc:picChg chg="add del mod">
          <ac:chgData name="Jia, Chenyu" userId="S::chenyuj@marshall.usc.edu::05426606-bcad-46da-9fe4-0a08ebfc9ee0" providerId="AD" clId="Web-{29279BBE-98F6-7B66-1853-1BD575FD6A96}" dt="2021-07-27T22:53:47.522" v="23"/>
          <ac:picMkLst>
            <pc:docMk/>
            <pc:sldMk cId="1763004265" sldId="275"/>
            <ac:picMk id="3" creationId="{CF8AB93B-09D8-462B-8C4F-635B8357E2BF}"/>
          </ac:picMkLst>
        </pc:picChg>
        <pc:picChg chg="add mod">
          <ac:chgData name="Jia, Chenyu" userId="S::chenyuj@marshall.usc.edu::05426606-bcad-46da-9fe4-0a08ebfc9ee0" providerId="AD" clId="Web-{29279BBE-98F6-7B66-1853-1BD575FD6A96}" dt="2021-07-27T22:54:06.648" v="27" actId="1076"/>
          <ac:picMkLst>
            <pc:docMk/>
            <pc:sldMk cId="1763004265" sldId="275"/>
            <ac:picMk id="4" creationId="{D7D685E0-3A09-4F67-AF47-21A1833ED1AD}"/>
          </ac:picMkLst>
        </pc:picChg>
        <pc:picChg chg="del">
          <ac:chgData name="Jia, Chenyu" userId="S::chenyuj@marshall.usc.edu::05426606-bcad-46da-9fe4-0a08ebfc9ee0" providerId="AD" clId="Web-{29279BBE-98F6-7B66-1853-1BD575FD6A96}" dt="2021-07-27T20:29:43.153" v="0"/>
          <ac:picMkLst>
            <pc:docMk/>
            <pc:sldMk cId="1763004265" sldId="275"/>
            <ac:picMk id="12" creationId="{154929B3-61E8-4091-8309-5D471A55C9C0}"/>
          </ac:picMkLst>
        </pc:picChg>
      </pc:sldChg>
      <pc:sldChg chg="addSp delSp modSp">
        <pc:chgData name="Jia, Chenyu" userId="S::chenyuj@marshall.usc.edu::05426606-bcad-46da-9fe4-0a08ebfc9ee0" providerId="AD" clId="Web-{29279BBE-98F6-7B66-1853-1BD575FD6A96}" dt="2021-07-27T20:30:24.952" v="11" actId="1076"/>
        <pc:sldMkLst>
          <pc:docMk/>
          <pc:sldMk cId="1068626427" sldId="276"/>
        </pc:sldMkLst>
        <pc:picChg chg="add mod">
          <ac:chgData name="Jia, Chenyu" userId="S::chenyuj@marshall.usc.edu::05426606-bcad-46da-9fe4-0a08ebfc9ee0" providerId="AD" clId="Web-{29279BBE-98F6-7B66-1853-1BD575FD6A96}" dt="2021-07-27T20:30:24.952" v="11" actId="1076"/>
          <ac:picMkLst>
            <pc:docMk/>
            <pc:sldMk cId="1068626427" sldId="276"/>
            <ac:picMk id="3" creationId="{CD9E0B34-1888-4F0C-BA45-D9BAA2CBD84F}"/>
          </ac:picMkLst>
        </pc:picChg>
        <pc:picChg chg="del">
          <ac:chgData name="Jia, Chenyu" userId="S::chenyuj@marshall.usc.edu::05426606-bcad-46da-9fe4-0a08ebfc9ee0" providerId="AD" clId="Web-{29279BBE-98F6-7B66-1853-1BD575FD6A96}" dt="2021-07-27T20:30:03.622" v="5"/>
          <ac:picMkLst>
            <pc:docMk/>
            <pc:sldMk cId="1068626427" sldId="276"/>
            <ac:picMk id="4" creationId="{4D97522C-0002-461F-9F6C-2B81CEDD9B11}"/>
          </ac:picMkLst>
        </pc:picChg>
      </pc:sldChg>
      <pc:sldChg chg="addSp delSp modSp">
        <pc:chgData name="Jia, Chenyu" userId="S::chenyuj@marshall.usc.edu::05426606-bcad-46da-9fe4-0a08ebfc9ee0" providerId="AD" clId="Web-{29279BBE-98F6-7B66-1853-1BD575FD6A96}" dt="2021-07-27T22:50:32.143" v="22" actId="1076"/>
        <pc:sldMkLst>
          <pc:docMk/>
          <pc:sldMk cId="1522497608" sldId="277"/>
        </pc:sldMkLst>
        <pc:picChg chg="add del mod">
          <ac:chgData name="Jia, Chenyu" userId="S::chenyuj@marshall.usc.edu::05426606-bcad-46da-9fe4-0a08ebfc9ee0" providerId="AD" clId="Web-{29279BBE-98F6-7B66-1853-1BD575FD6A96}" dt="2021-07-27T22:49:55.893" v="18"/>
          <ac:picMkLst>
            <pc:docMk/>
            <pc:sldMk cId="1522497608" sldId="277"/>
            <ac:picMk id="3" creationId="{0F4E9C44-391E-4E2C-BE99-36E212CA7EFF}"/>
          </ac:picMkLst>
        </pc:picChg>
        <pc:picChg chg="add mod">
          <ac:chgData name="Jia, Chenyu" userId="S::chenyuj@marshall.usc.edu::05426606-bcad-46da-9fe4-0a08ebfc9ee0" providerId="AD" clId="Web-{29279BBE-98F6-7B66-1853-1BD575FD6A96}" dt="2021-07-27T22:50:32.143" v="22" actId="1076"/>
          <ac:picMkLst>
            <pc:docMk/>
            <pc:sldMk cId="1522497608" sldId="277"/>
            <ac:picMk id="4" creationId="{42593F30-69F7-4BD4-8238-7A940D968CAA}"/>
          </ac:picMkLst>
        </pc:picChg>
        <pc:picChg chg="del">
          <ac:chgData name="Jia, Chenyu" userId="S::chenyuj@marshall.usc.edu::05426606-bcad-46da-9fe4-0a08ebfc9ee0" providerId="AD" clId="Web-{29279BBE-98F6-7B66-1853-1BD575FD6A96}" dt="2021-07-27T20:30:29.546" v="12"/>
          <ac:picMkLst>
            <pc:docMk/>
            <pc:sldMk cId="1522497608" sldId="277"/>
            <ac:picMk id="4" creationId="{A4790601-4C93-48D6-AFFB-1903AC22EF0A}"/>
          </ac:picMkLst>
        </pc:picChg>
      </pc:sldChg>
    </pc:docChg>
  </pc:docChgLst>
  <pc:docChgLst>
    <pc:chgData name="Gu, Xinxue" userId="S::xinxuegu@marshall.usc.edu::8597227e-2172-40e9-a8fd-04d11eb72a20" providerId="AD" clId="Web-{9F5C92D5-5D97-C105-F00E-FF289685882D}"/>
    <pc:docChg chg="addSld modSld sldOrd">
      <pc:chgData name="Gu, Xinxue" userId="S::xinxuegu@marshall.usc.edu::8597227e-2172-40e9-a8fd-04d11eb72a20" providerId="AD" clId="Web-{9F5C92D5-5D97-C105-F00E-FF289685882D}" dt="2021-07-28T02:08:03.518" v="483"/>
      <pc:docMkLst>
        <pc:docMk/>
      </pc:docMkLst>
      <pc:sldChg chg="ord">
        <pc:chgData name="Gu, Xinxue" userId="S::xinxuegu@marshall.usc.edu::8597227e-2172-40e9-a8fd-04d11eb72a20" providerId="AD" clId="Web-{9F5C92D5-5D97-C105-F00E-FF289685882D}" dt="2021-07-28T02:06:51.329" v="418"/>
        <pc:sldMkLst>
          <pc:docMk/>
          <pc:sldMk cId="1924557220" sldId="257"/>
        </pc:sldMkLst>
      </pc:sldChg>
      <pc:sldChg chg="modSp">
        <pc:chgData name="Gu, Xinxue" userId="S::xinxuegu@marshall.usc.edu::8597227e-2172-40e9-a8fd-04d11eb72a20" providerId="AD" clId="Web-{9F5C92D5-5D97-C105-F00E-FF289685882D}" dt="2021-07-28T01:36:59.449" v="233" actId="1076"/>
        <pc:sldMkLst>
          <pc:docMk/>
          <pc:sldMk cId="3134218490" sldId="261"/>
        </pc:sldMkLst>
        <pc:spChg chg="mod">
          <ac:chgData name="Gu, Xinxue" userId="S::xinxuegu@marshall.usc.edu::8597227e-2172-40e9-a8fd-04d11eb72a20" providerId="AD" clId="Web-{9F5C92D5-5D97-C105-F00E-FF289685882D}" dt="2021-07-28T01:35:32.666" v="206" actId="20577"/>
          <ac:spMkLst>
            <pc:docMk/>
            <pc:sldMk cId="3134218490" sldId="261"/>
            <ac:spMk id="1933" creationId="{00000000-0000-0000-0000-000000000000}"/>
          </ac:spMkLst>
        </pc:spChg>
        <pc:spChg chg="mod">
          <ac:chgData name="Gu, Xinxue" userId="S::xinxuegu@marshall.usc.edu::8597227e-2172-40e9-a8fd-04d11eb72a20" providerId="AD" clId="Web-{9F5C92D5-5D97-C105-F00E-FF289685882D}" dt="2021-07-28T01:35:57.901" v="232" actId="1076"/>
          <ac:spMkLst>
            <pc:docMk/>
            <pc:sldMk cId="3134218490" sldId="261"/>
            <ac:spMk id="1935" creationId="{00000000-0000-0000-0000-000000000000}"/>
          </ac:spMkLst>
        </pc:spChg>
        <pc:spChg chg="mod">
          <ac:chgData name="Gu, Xinxue" userId="S::xinxuegu@marshall.usc.edu::8597227e-2172-40e9-a8fd-04d11eb72a20" providerId="AD" clId="Web-{9F5C92D5-5D97-C105-F00E-FF289685882D}" dt="2021-07-28T01:36:59.449" v="233" actId="1076"/>
          <ac:spMkLst>
            <pc:docMk/>
            <pc:sldMk cId="3134218490" sldId="261"/>
            <ac:spMk id="1936" creationId="{00000000-0000-0000-0000-000000000000}"/>
          </ac:spMkLst>
        </pc:spChg>
      </pc:sldChg>
      <pc:sldChg chg="modNotes">
        <pc:chgData name="Gu, Xinxue" userId="S::xinxuegu@marshall.usc.edu::8597227e-2172-40e9-a8fd-04d11eb72a20" providerId="AD" clId="Web-{9F5C92D5-5D97-C105-F00E-FF289685882D}" dt="2021-07-28T02:08:03.518" v="483"/>
        <pc:sldMkLst>
          <pc:docMk/>
          <pc:sldMk cId="2332219758" sldId="263"/>
        </pc:sldMkLst>
      </pc:sldChg>
      <pc:sldChg chg="addSp modSp">
        <pc:chgData name="Gu, Xinxue" userId="S::xinxuegu@marshall.usc.edu::8597227e-2172-40e9-a8fd-04d11eb72a20" providerId="AD" clId="Web-{9F5C92D5-5D97-C105-F00E-FF289685882D}" dt="2021-07-28T01:38:56.420" v="236" actId="20577"/>
        <pc:sldMkLst>
          <pc:docMk/>
          <pc:sldMk cId="3373394586" sldId="267"/>
        </pc:sldMkLst>
        <pc:spChg chg="add mod">
          <ac:chgData name="Gu, Xinxue" userId="S::xinxuegu@marshall.usc.edu::8597227e-2172-40e9-a8fd-04d11eb72a20" providerId="AD" clId="Web-{9F5C92D5-5D97-C105-F00E-FF289685882D}" dt="2021-07-28T01:25:23.778" v="43" actId="1076"/>
          <ac:spMkLst>
            <pc:docMk/>
            <pc:sldMk cId="3373394586" sldId="267"/>
            <ac:spMk id="3" creationId="{EC71C5B4-2DC3-42BE-A86F-EA081764EBAF}"/>
          </ac:spMkLst>
        </pc:spChg>
        <pc:spChg chg="mod">
          <ac:chgData name="Gu, Xinxue" userId="S::xinxuegu@marshall.usc.edu::8597227e-2172-40e9-a8fd-04d11eb72a20" providerId="AD" clId="Web-{9F5C92D5-5D97-C105-F00E-FF289685882D}" dt="2021-07-28T01:38:56.420" v="236" actId="20577"/>
          <ac:spMkLst>
            <pc:docMk/>
            <pc:sldMk cId="3373394586" sldId="267"/>
            <ac:spMk id="3784" creationId="{00000000-0000-0000-0000-000000000000}"/>
          </ac:spMkLst>
        </pc:spChg>
      </pc:sldChg>
      <pc:sldChg chg="modSp ord">
        <pc:chgData name="Gu, Xinxue" userId="S::xinxuegu@marshall.usc.edu::8597227e-2172-40e9-a8fd-04d11eb72a20" providerId="AD" clId="Web-{9F5C92D5-5D97-C105-F00E-FF289685882D}" dt="2021-07-28T02:07:50.518" v="469" actId="20577"/>
        <pc:sldMkLst>
          <pc:docMk/>
          <pc:sldMk cId="4064597874" sldId="272"/>
        </pc:sldMkLst>
        <pc:spChg chg="mod">
          <ac:chgData name="Gu, Xinxue" userId="S::xinxuegu@marshall.usc.edu::8597227e-2172-40e9-a8fd-04d11eb72a20" providerId="AD" clId="Web-{9F5C92D5-5D97-C105-F00E-FF289685882D}" dt="2021-07-28T02:07:50.518" v="469" actId="20577"/>
          <ac:spMkLst>
            <pc:docMk/>
            <pc:sldMk cId="4064597874" sldId="272"/>
            <ac:spMk id="3" creationId="{2C4A189F-8F51-4593-BF38-74CB275F50F7}"/>
          </ac:spMkLst>
        </pc:spChg>
        <pc:spChg chg="mod">
          <ac:chgData name="Gu, Xinxue" userId="S::xinxuegu@marshall.usc.edu::8597227e-2172-40e9-a8fd-04d11eb72a20" providerId="AD" clId="Web-{9F5C92D5-5D97-C105-F00E-FF289685882D}" dt="2021-07-28T02:07:50.518" v="469" actId="20577"/>
          <ac:spMkLst>
            <pc:docMk/>
            <pc:sldMk cId="4064597874" sldId="272"/>
            <ac:spMk id="4" creationId="{F927B1DF-20A1-4028-8490-C60891D2158A}"/>
          </ac:spMkLst>
        </pc:spChg>
      </pc:sldChg>
      <pc:sldChg chg="addSp modSp">
        <pc:chgData name="Gu, Xinxue" userId="S::xinxuegu@marshall.usc.edu::8597227e-2172-40e9-a8fd-04d11eb72a20" providerId="AD" clId="Web-{9F5C92D5-5D97-C105-F00E-FF289685882D}" dt="2021-07-28T01:27:32.875" v="79" actId="20577"/>
        <pc:sldMkLst>
          <pc:docMk/>
          <pc:sldMk cId="1763004265" sldId="275"/>
        </pc:sldMkLst>
        <pc:spChg chg="mod">
          <ac:chgData name="Gu, Xinxue" userId="S::xinxuegu@marshall.usc.edu::8597227e-2172-40e9-a8fd-04d11eb72a20" providerId="AD" clId="Web-{9F5C92D5-5D97-C105-F00E-FF289685882D}" dt="2021-07-28T01:27:32.875" v="79" actId="20577"/>
          <ac:spMkLst>
            <pc:docMk/>
            <pc:sldMk cId="1763004265" sldId="275"/>
            <ac:spMk id="2" creationId="{9BFCDB51-416B-471A-BA55-E873B3029992}"/>
          </ac:spMkLst>
        </pc:spChg>
        <pc:spChg chg="add mod">
          <ac:chgData name="Gu, Xinxue" userId="S::xinxuegu@marshall.usc.edu::8597227e-2172-40e9-a8fd-04d11eb72a20" providerId="AD" clId="Web-{9F5C92D5-5D97-C105-F00E-FF289685882D}" dt="2021-07-28T01:24:01.105" v="34" actId="1076"/>
          <ac:spMkLst>
            <pc:docMk/>
            <pc:sldMk cId="1763004265" sldId="275"/>
            <ac:spMk id="3" creationId="{59F1F4C7-597F-4209-BC16-05AF34009D1C}"/>
          </ac:spMkLst>
        </pc:spChg>
      </pc:sldChg>
      <pc:sldChg chg="addSp modSp">
        <pc:chgData name="Gu, Xinxue" userId="S::xinxuegu@marshall.usc.edu::8597227e-2172-40e9-a8fd-04d11eb72a20" providerId="AD" clId="Web-{9F5C92D5-5D97-C105-F00E-FF289685882D}" dt="2021-07-28T01:57:37.786" v="332" actId="14100"/>
        <pc:sldMkLst>
          <pc:docMk/>
          <pc:sldMk cId="1068626427" sldId="276"/>
        </pc:sldMkLst>
        <pc:spChg chg="mod">
          <ac:chgData name="Gu, Xinxue" userId="S::xinxuegu@marshall.usc.edu::8597227e-2172-40e9-a8fd-04d11eb72a20" providerId="AD" clId="Web-{9F5C92D5-5D97-C105-F00E-FF289685882D}" dt="2021-07-28T01:27:48.328" v="107" actId="20577"/>
          <ac:spMkLst>
            <pc:docMk/>
            <pc:sldMk cId="1068626427" sldId="276"/>
            <ac:spMk id="2" creationId="{0E526A87-FFD2-4F4E-B5AA-8E0154F9CCCA}"/>
          </ac:spMkLst>
        </pc:spChg>
        <pc:spChg chg="add mod">
          <ac:chgData name="Gu, Xinxue" userId="S::xinxuegu@marshall.usc.edu::8597227e-2172-40e9-a8fd-04d11eb72a20" providerId="AD" clId="Web-{9F5C92D5-5D97-C105-F00E-FF289685882D}" dt="2021-07-28T01:28:26.704" v="134" actId="20577"/>
          <ac:spMkLst>
            <pc:docMk/>
            <pc:sldMk cId="1068626427" sldId="276"/>
            <ac:spMk id="4" creationId="{484C396F-DCC0-4B49-B868-D3994BEC4574}"/>
          </ac:spMkLst>
        </pc:spChg>
        <pc:picChg chg="mod">
          <ac:chgData name="Gu, Xinxue" userId="S::xinxuegu@marshall.usc.edu::8597227e-2172-40e9-a8fd-04d11eb72a20" providerId="AD" clId="Web-{9F5C92D5-5D97-C105-F00E-FF289685882D}" dt="2021-07-28T01:57:37.786" v="332" actId="14100"/>
          <ac:picMkLst>
            <pc:docMk/>
            <pc:sldMk cId="1068626427" sldId="276"/>
            <ac:picMk id="3" creationId="{CD9E0B34-1888-4F0C-BA45-D9BAA2CBD84F}"/>
          </ac:picMkLst>
        </pc:picChg>
      </pc:sldChg>
      <pc:sldChg chg="addSp modSp">
        <pc:chgData name="Gu, Xinxue" userId="S::xinxuegu@marshall.usc.edu::8597227e-2172-40e9-a8fd-04d11eb72a20" providerId="AD" clId="Web-{9F5C92D5-5D97-C105-F00E-FF289685882D}" dt="2021-07-28T01:57:46.412" v="333" actId="14100"/>
        <pc:sldMkLst>
          <pc:docMk/>
          <pc:sldMk cId="1522497608" sldId="277"/>
        </pc:sldMkLst>
        <pc:spChg chg="mod">
          <ac:chgData name="Gu, Xinxue" userId="S::xinxuegu@marshall.usc.edu::8597227e-2172-40e9-a8fd-04d11eb72a20" providerId="AD" clId="Web-{9F5C92D5-5D97-C105-F00E-FF289685882D}" dt="2021-07-28T01:30:06.237" v="192" actId="20577"/>
          <ac:spMkLst>
            <pc:docMk/>
            <pc:sldMk cId="1522497608" sldId="277"/>
            <ac:spMk id="2" creationId="{54EF58C5-01C7-4DEC-BA14-BE7CDC9FA107}"/>
          </ac:spMkLst>
        </pc:spChg>
        <pc:spChg chg="add mod">
          <ac:chgData name="Gu, Xinxue" userId="S::xinxuegu@marshall.usc.edu::8597227e-2172-40e9-a8fd-04d11eb72a20" providerId="AD" clId="Web-{9F5C92D5-5D97-C105-F00E-FF289685882D}" dt="2021-07-28T01:28:47.626" v="138" actId="1076"/>
          <ac:spMkLst>
            <pc:docMk/>
            <pc:sldMk cId="1522497608" sldId="277"/>
            <ac:spMk id="3" creationId="{9234D672-A351-4EDD-8838-A7E9D4A85AE6}"/>
          </ac:spMkLst>
        </pc:spChg>
        <pc:picChg chg="mod">
          <ac:chgData name="Gu, Xinxue" userId="S::xinxuegu@marshall.usc.edu::8597227e-2172-40e9-a8fd-04d11eb72a20" providerId="AD" clId="Web-{9F5C92D5-5D97-C105-F00E-FF289685882D}" dt="2021-07-28T01:57:46.412" v="333" actId="14100"/>
          <ac:picMkLst>
            <pc:docMk/>
            <pc:sldMk cId="1522497608" sldId="277"/>
            <ac:picMk id="4" creationId="{42593F30-69F7-4BD4-8238-7A940D968CAA}"/>
          </ac:picMkLst>
        </pc:picChg>
      </pc:sldChg>
      <pc:sldChg chg="modSp">
        <pc:chgData name="Gu, Xinxue" userId="S::xinxuegu@marshall.usc.edu::8597227e-2172-40e9-a8fd-04d11eb72a20" providerId="AD" clId="Web-{9F5C92D5-5D97-C105-F00E-FF289685882D}" dt="2021-07-28T02:02:37.886" v="414" actId="20577"/>
        <pc:sldMkLst>
          <pc:docMk/>
          <pc:sldMk cId="459401290" sldId="282"/>
        </pc:sldMkLst>
        <pc:spChg chg="mod">
          <ac:chgData name="Gu, Xinxue" userId="S::xinxuegu@marshall.usc.edu::8597227e-2172-40e9-a8fd-04d11eb72a20" providerId="AD" clId="Web-{9F5C92D5-5D97-C105-F00E-FF289685882D}" dt="2021-07-28T02:02:37.886" v="414" actId="20577"/>
          <ac:spMkLst>
            <pc:docMk/>
            <pc:sldMk cId="459401290" sldId="282"/>
            <ac:spMk id="4544" creationId="{00000000-0000-0000-0000-000000000000}"/>
          </ac:spMkLst>
        </pc:spChg>
      </pc:sldChg>
      <pc:sldChg chg="modSp">
        <pc:chgData name="Gu, Xinxue" userId="S::xinxuegu@marshall.usc.edu::8597227e-2172-40e9-a8fd-04d11eb72a20" providerId="AD" clId="Web-{9F5C92D5-5D97-C105-F00E-FF289685882D}" dt="2021-07-28T02:02:33.371" v="408" actId="20577"/>
        <pc:sldMkLst>
          <pc:docMk/>
          <pc:sldMk cId="2241437108" sldId="284"/>
        </pc:sldMkLst>
        <pc:spChg chg="mod">
          <ac:chgData name="Gu, Xinxue" userId="S::xinxuegu@marshall.usc.edu::8597227e-2172-40e9-a8fd-04d11eb72a20" providerId="AD" clId="Web-{9F5C92D5-5D97-C105-F00E-FF289685882D}" dt="2021-07-28T02:02:33.371" v="408" actId="20577"/>
          <ac:spMkLst>
            <pc:docMk/>
            <pc:sldMk cId="2241437108" sldId="284"/>
            <ac:spMk id="4544" creationId="{00000000-0000-0000-0000-000000000000}"/>
          </ac:spMkLst>
        </pc:spChg>
      </pc:sldChg>
      <pc:sldChg chg="modSp">
        <pc:chgData name="Gu, Xinxue" userId="S::xinxuegu@marshall.usc.edu::8597227e-2172-40e9-a8fd-04d11eb72a20" providerId="AD" clId="Web-{9F5C92D5-5D97-C105-F00E-FF289685882D}" dt="2021-07-28T02:02:57.215" v="416" actId="1076"/>
        <pc:sldMkLst>
          <pc:docMk/>
          <pc:sldMk cId="3095388417" sldId="287"/>
        </pc:sldMkLst>
        <pc:picChg chg="mod">
          <ac:chgData name="Gu, Xinxue" userId="S::xinxuegu@marshall.usc.edu::8597227e-2172-40e9-a8fd-04d11eb72a20" providerId="AD" clId="Web-{9F5C92D5-5D97-C105-F00E-FF289685882D}" dt="2021-07-28T02:02:57.215" v="416" actId="1076"/>
          <ac:picMkLst>
            <pc:docMk/>
            <pc:sldMk cId="3095388417" sldId="287"/>
            <ac:picMk id="2052" creationId="{B8E6EFE2-895F-2448-A444-D8C82B800B7D}"/>
          </ac:picMkLst>
        </pc:picChg>
      </pc:sldChg>
      <pc:sldChg chg="modNotes">
        <pc:chgData name="Gu, Xinxue" userId="S::xinxuegu@marshall.usc.edu::8597227e-2172-40e9-a8fd-04d11eb72a20" providerId="AD" clId="Web-{9F5C92D5-5D97-C105-F00E-FF289685882D}" dt="2021-07-28T02:03:35.184" v="417"/>
        <pc:sldMkLst>
          <pc:docMk/>
          <pc:sldMk cId="727397291" sldId="289"/>
        </pc:sldMkLst>
      </pc:sldChg>
      <pc:sldChg chg="modSp">
        <pc:chgData name="Gu, Xinxue" userId="S::xinxuegu@marshall.usc.edu::8597227e-2172-40e9-a8fd-04d11eb72a20" providerId="AD" clId="Web-{9F5C92D5-5D97-C105-F00E-FF289685882D}" dt="2021-07-28T01:49:39.449" v="314" actId="1076"/>
        <pc:sldMkLst>
          <pc:docMk/>
          <pc:sldMk cId="45651559" sldId="293"/>
        </pc:sldMkLst>
        <pc:spChg chg="mod">
          <ac:chgData name="Gu, Xinxue" userId="S::xinxuegu@marshall.usc.edu::8597227e-2172-40e9-a8fd-04d11eb72a20" providerId="AD" clId="Web-{9F5C92D5-5D97-C105-F00E-FF289685882D}" dt="2021-07-28T01:49:08.948" v="310" actId="1076"/>
          <ac:spMkLst>
            <pc:docMk/>
            <pc:sldMk cId="45651559" sldId="293"/>
            <ac:spMk id="2" creationId="{3481EA1E-7102-4750-B180-4DD43B3EFAE4}"/>
          </ac:spMkLst>
        </pc:spChg>
        <pc:spChg chg="mod">
          <ac:chgData name="Gu, Xinxue" userId="S::xinxuegu@marshall.usc.edu::8597227e-2172-40e9-a8fd-04d11eb72a20" providerId="AD" clId="Web-{9F5C92D5-5D97-C105-F00E-FF289685882D}" dt="2021-07-28T01:49:39.449" v="314" actId="1076"/>
          <ac:spMkLst>
            <pc:docMk/>
            <pc:sldMk cId="45651559" sldId="293"/>
            <ac:spMk id="13" creationId="{E529F34B-80F5-471D-B4C8-5AFF7F5FB9FE}"/>
          </ac:spMkLst>
        </pc:spChg>
        <pc:spChg chg="mod">
          <ac:chgData name="Gu, Xinxue" userId="S::xinxuegu@marshall.usc.edu::8597227e-2172-40e9-a8fd-04d11eb72a20" providerId="AD" clId="Web-{9F5C92D5-5D97-C105-F00E-FF289685882D}" dt="2021-07-28T01:49:32.011" v="313" actId="1076"/>
          <ac:spMkLst>
            <pc:docMk/>
            <pc:sldMk cId="45651559" sldId="293"/>
            <ac:spMk id="14" creationId="{B87E01CD-CA54-40B6-8AE2-2AE51B5177EC}"/>
          </ac:spMkLst>
        </pc:spChg>
        <pc:picChg chg="mod">
          <ac:chgData name="Gu, Xinxue" userId="S::xinxuegu@marshall.usc.edu::8597227e-2172-40e9-a8fd-04d11eb72a20" providerId="AD" clId="Web-{9F5C92D5-5D97-C105-F00E-FF289685882D}" dt="2021-07-28T01:49:15.854" v="311" actId="1076"/>
          <ac:picMkLst>
            <pc:docMk/>
            <pc:sldMk cId="45651559" sldId="293"/>
            <ac:picMk id="4" creationId="{F89FF4C3-BD00-4398-9F8B-E6050F64C63E}"/>
          </ac:picMkLst>
        </pc:picChg>
        <pc:picChg chg="mod">
          <ac:chgData name="Gu, Xinxue" userId="S::xinxuegu@marshall.usc.edu::8597227e-2172-40e9-a8fd-04d11eb72a20" providerId="AD" clId="Web-{9F5C92D5-5D97-C105-F00E-FF289685882D}" dt="2021-07-28T01:49:15.886" v="312" actId="1076"/>
          <ac:picMkLst>
            <pc:docMk/>
            <pc:sldMk cId="45651559" sldId="293"/>
            <ac:picMk id="12" creationId="{3B2ED651-720B-4660-858A-7EAA27D0FBDC}"/>
          </ac:picMkLst>
        </pc:picChg>
      </pc:sldChg>
      <pc:sldChg chg="modSp">
        <pc:chgData name="Gu, Xinxue" userId="S::xinxuegu@marshall.usc.edu::8597227e-2172-40e9-a8fd-04d11eb72a20" providerId="AD" clId="Web-{9F5C92D5-5D97-C105-F00E-FF289685882D}" dt="2021-07-28T01:50:28.809" v="320" actId="1076"/>
        <pc:sldMkLst>
          <pc:docMk/>
          <pc:sldMk cId="3374561673" sldId="294"/>
        </pc:sldMkLst>
        <pc:spChg chg="mod">
          <ac:chgData name="Gu, Xinxue" userId="S::xinxuegu@marshall.usc.edu::8597227e-2172-40e9-a8fd-04d11eb72a20" providerId="AD" clId="Web-{9F5C92D5-5D97-C105-F00E-FF289685882D}" dt="2021-07-28T01:50:28.809" v="320" actId="1076"/>
          <ac:spMkLst>
            <pc:docMk/>
            <pc:sldMk cId="3374561673" sldId="294"/>
            <ac:spMk id="2" creationId="{3481EA1E-7102-4750-B180-4DD43B3EFAE4}"/>
          </ac:spMkLst>
        </pc:spChg>
        <pc:spChg chg="mod">
          <ac:chgData name="Gu, Xinxue" userId="S::xinxuegu@marshall.usc.edu::8597227e-2172-40e9-a8fd-04d11eb72a20" providerId="AD" clId="Web-{9F5C92D5-5D97-C105-F00E-FF289685882D}" dt="2021-07-28T01:50:19.215" v="319" actId="1076"/>
          <ac:spMkLst>
            <pc:docMk/>
            <pc:sldMk cId="3374561673" sldId="294"/>
            <ac:spMk id="10" creationId="{9B9F0DEE-2DD8-4D83-8437-33DCB20D69B9}"/>
          </ac:spMkLst>
        </pc:spChg>
        <pc:picChg chg="mod">
          <ac:chgData name="Gu, Xinxue" userId="S::xinxuegu@marshall.usc.edu::8597227e-2172-40e9-a8fd-04d11eb72a20" providerId="AD" clId="Web-{9F5C92D5-5D97-C105-F00E-FF289685882D}" dt="2021-07-28T01:50:03.637" v="317" actId="1076"/>
          <ac:picMkLst>
            <pc:docMk/>
            <pc:sldMk cId="3374561673" sldId="294"/>
            <ac:picMk id="19" creationId="{B576AA67-A1EA-4D7D-B8CE-BE4BE5563639}"/>
          </ac:picMkLst>
        </pc:picChg>
      </pc:sldChg>
      <pc:sldChg chg="modSp">
        <pc:chgData name="Gu, Xinxue" userId="S::xinxuegu@marshall.usc.edu::8597227e-2172-40e9-a8fd-04d11eb72a20" providerId="AD" clId="Web-{9F5C92D5-5D97-C105-F00E-FF289685882D}" dt="2021-07-28T01:51:03.841" v="325" actId="1076"/>
        <pc:sldMkLst>
          <pc:docMk/>
          <pc:sldMk cId="773125373" sldId="295"/>
        </pc:sldMkLst>
        <pc:spChg chg="mod">
          <ac:chgData name="Gu, Xinxue" userId="S::xinxuegu@marshall.usc.edu::8597227e-2172-40e9-a8fd-04d11eb72a20" providerId="AD" clId="Web-{9F5C92D5-5D97-C105-F00E-FF289685882D}" dt="2021-07-28T01:51:00.091" v="324" actId="1076"/>
          <ac:spMkLst>
            <pc:docMk/>
            <pc:sldMk cId="773125373" sldId="295"/>
            <ac:spMk id="2" creationId="{3481EA1E-7102-4750-B180-4DD43B3EFAE4}"/>
          </ac:spMkLst>
        </pc:spChg>
        <pc:spChg chg="mod">
          <ac:chgData name="Gu, Xinxue" userId="S::xinxuegu@marshall.usc.edu::8597227e-2172-40e9-a8fd-04d11eb72a20" providerId="AD" clId="Web-{9F5C92D5-5D97-C105-F00E-FF289685882D}" dt="2021-07-28T01:51:03.841" v="325" actId="1076"/>
          <ac:spMkLst>
            <pc:docMk/>
            <pc:sldMk cId="773125373" sldId="295"/>
            <ac:spMk id="10" creationId="{9B9F0DEE-2DD8-4D83-8437-33DCB20D69B9}"/>
          </ac:spMkLst>
        </pc:spChg>
        <pc:picChg chg="mod">
          <ac:chgData name="Gu, Xinxue" userId="S::xinxuegu@marshall.usc.edu::8597227e-2172-40e9-a8fd-04d11eb72a20" providerId="AD" clId="Web-{9F5C92D5-5D97-C105-F00E-FF289685882D}" dt="2021-07-28T01:50:51.434" v="322" actId="14100"/>
          <ac:picMkLst>
            <pc:docMk/>
            <pc:sldMk cId="773125373" sldId="295"/>
            <ac:picMk id="15" creationId="{3C4408AC-E484-4EC4-9EE0-8A412E5A6E23}"/>
          </ac:picMkLst>
        </pc:picChg>
      </pc:sldChg>
      <pc:sldChg chg="ord">
        <pc:chgData name="Gu, Xinxue" userId="S::xinxuegu@marshall.usc.edu::8597227e-2172-40e9-a8fd-04d11eb72a20" providerId="AD" clId="Web-{9F5C92D5-5D97-C105-F00E-FF289685882D}" dt="2021-07-28T01:43:57.254" v="263"/>
        <pc:sldMkLst>
          <pc:docMk/>
          <pc:sldMk cId="3083990323" sldId="305"/>
        </pc:sldMkLst>
      </pc:sldChg>
      <pc:sldChg chg="ord modNotes">
        <pc:chgData name="Gu, Xinxue" userId="S::xinxuegu@marshall.usc.edu::8597227e-2172-40e9-a8fd-04d11eb72a20" providerId="AD" clId="Web-{9F5C92D5-5D97-C105-F00E-FF289685882D}" dt="2021-07-28T01:43:57.254" v="265"/>
        <pc:sldMkLst>
          <pc:docMk/>
          <pc:sldMk cId="1289771918" sldId="307"/>
        </pc:sldMkLst>
      </pc:sldChg>
      <pc:sldChg chg="ord">
        <pc:chgData name="Gu, Xinxue" userId="S::xinxuegu@marshall.usc.edu::8597227e-2172-40e9-a8fd-04d11eb72a20" providerId="AD" clId="Web-{9F5C92D5-5D97-C105-F00E-FF289685882D}" dt="2021-07-28T01:43:57.254" v="262"/>
        <pc:sldMkLst>
          <pc:docMk/>
          <pc:sldMk cId="1250383238" sldId="308"/>
        </pc:sldMkLst>
      </pc:sldChg>
      <pc:sldChg chg="ord">
        <pc:chgData name="Gu, Xinxue" userId="S::xinxuegu@marshall.usc.edu::8597227e-2172-40e9-a8fd-04d11eb72a20" providerId="AD" clId="Web-{9F5C92D5-5D97-C105-F00E-FF289685882D}" dt="2021-07-28T01:43:57.254" v="264"/>
        <pc:sldMkLst>
          <pc:docMk/>
          <pc:sldMk cId="2388930426" sldId="309"/>
        </pc:sldMkLst>
      </pc:sldChg>
      <pc:sldChg chg="modSp">
        <pc:chgData name="Gu, Xinxue" userId="S::xinxuegu@marshall.usc.edu::8597227e-2172-40e9-a8fd-04d11eb72a20" providerId="AD" clId="Web-{9F5C92D5-5D97-C105-F00E-FF289685882D}" dt="2021-07-28T01:42:29.362" v="261" actId="20577"/>
        <pc:sldMkLst>
          <pc:docMk/>
          <pc:sldMk cId="4026519527" sldId="310"/>
        </pc:sldMkLst>
        <pc:spChg chg="mod">
          <ac:chgData name="Gu, Xinxue" userId="S::xinxuegu@marshall.usc.edu::8597227e-2172-40e9-a8fd-04d11eb72a20" providerId="AD" clId="Web-{9F5C92D5-5D97-C105-F00E-FF289685882D}" dt="2021-07-28T01:42:29.362" v="261" actId="20577"/>
          <ac:spMkLst>
            <pc:docMk/>
            <pc:sldMk cId="4026519527" sldId="310"/>
            <ac:spMk id="395" creationId="{00000000-0000-0000-0000-000000000000}"/>
          </ac:spMkLst>
        </pc:spChg>
      </pc:sldChg>
      <pc:sldChg chg="modSp ord">
        <pc:chgData name="Gu, Xinxue" userId="S::xinxuegu@marshall.usc.edu::8597227e-2172-40e9-a8fd-04d11eb72a20" providerId="AD" clId="Web-{9F5C92D5-5D97-C105-F00E-FF289685882D}" dt="2021-07-28T01:44:04.411" v="267" actId="20577"/>
        <pc:sldMkLst>
          <pc:docMk/>
          <pc:sldMk cId="2700266243" sldId="311"/>
        </pc:sldMkLst>
        <pc:spChg chg="mod">
          <ac:chgData name="Gu, Xinxue" userId="S::xinxuegu@marshall.usc.edu::8597227e-2172-40e9-a8fd-04d11eb72a20" providerId="AD" clId="Web-{9F5C92D5-5D97-C105-F00E-FF289685882D}" dt="2021-07-28T01:44:04.411" v="267" actId="20577"/>
          <ac:spMkLst>
            <pc:docMk/>
            <pc:sldMk cId="2700266243" sldId="311"/>
            <ac:spMk id="395" creationId="{00000000-0000-0000-0000-000000000000}"/>
          </ac:spMkLst>
        </pc:spChg>
      </pc:sldChg>
      <pc:sldChg chg="modSp add ord replId">
        <pc:chgData name="Gu, Xinxue" userId="S::xinxuegu@marshall.usc.edu::8597227e-2172-40e9-a8fd-04d11eb72a20" providerId="AD" clId="Web-{9F5C92D5-5D97-C105-F00E-FF289685882D}" dt="2021-07-28T01:47:32.618" v="301" actId="20577"/>
        <pc:sldMkLst>
          <pc:docMk/>
          <pc:sldMk cId="953230505" sldId="313"/>
        </pc:sldMkLst>
        <pc:spChg chg="mod">
          <ac:chgData name="Gu, Xinxue" userId="S::xinxuegu@marshall.usc.edu::8597227e-2172-40e9-a8fd-04d11eb72a20" providerId="AD" clId="Web-{9F5C92D5-5D97-C105-F00E-FF289685882D}" dt="2021-07-28T01:47:32.618" v="301" actId="20577"/>
          <ac:spMkLst>
            <pc:docMk/>
            <pc:sldMk cId="953230505" sldId="313"/>
            <ac:spMk id="395" creationId="{00000000-0000-0000-0000-000000000000}"/>
          </ac:spMkLst>
        </pc:spChg>
      </pc:sldChg>
      <pc:sldChg chg="modSp add ord replId">
        <pc:chgData name="Gu, Xinxue" userId="S::xinxuegu@marshall.usc.edu::8597227e-2172-40e9-a8fd-04d11eb72a20" providerId="AD" clId="Web-{9F5C92D5-5D97-C105-F00E-FF289685882D}" dt="2021-07-28T02:00:34.571" v="358" actId="20577"/>
        <pc:sldMkLst>
          <pc:docMk/>
          <pc:sldMk cId="1084647254" sldId="314"/>
        </pc:sldMkLst>
        <pc:spChg chg="mod">
          <ac:chgData name="Gu, Xinxue" userId="S::xinxuegu@marshall.usc.edu::8597227e-2172-40e9-a8fd-04d11eb72a20" providerId="AD" clId="Web-{9F5C92D5-5D97-C105-F00E-FF289685882D}" dt="2021-07-28T02:00:34.571" v="358" actId="20577"/>
          <ac:spMkLst>
            <pc:docMk/>
            <pc:sldMk cId="1084647254" sldId="314"/>
            <ac:spMk id="395"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35_8E642F7A.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31_B7D1F533.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31_B7D1F533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31_B7D1F533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All </a:t>
            </a:r>
            <a:r>
              <a:rPr lang="en-US">
                <a:solidFill>
                  <a:schemeClr val="accent2"/>
                </a:solidFill>
              </a:rPr>
              <a:t>MZM</a:t>
            </a:r>
            <a:r>
              <a:rPr lang="en-US"/>
              <a:t> subscribers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Total MZM subscribers</c:v>
                </c:pt>
              </c:strCache>
            </c:strRef>
          </c:tx>
          <c:dPt>
            <c:idx val="0"/>
            <c:bubble3D val="0"/>
            <c:spPr>
              <a:solidFill>
                <a:schemeClr val="accent2">
                  <a:tint val="65000"/>
                </a:schemeClr>
              </a:solidFill>
              <a:ln w="19050">
                <a:solidFill>
                  <a:schemeClr val="lt1"/>
                </a:solidFill>
              </a:ln>
              <a:effectLst/>
            </c:spPr>
            <c:extLst>
              <c:ext xmlns:c16="http://schemas.microsoft.com/office/drawing/2014/chart" uri="{C3380CC4-5D6E-409C-BE32-E72D297353CC}">
                <c16:uniqueId val="{00000004-E4E7-D84D-AD73-4A0E800A69C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4E7-D84D-AD73-4A0E800A69C1}"/>
              </c:ext>
            </c:extLst>
          </c:dPt>
          <c:dPt>
            <c:idx val="2"/>
            <c:bubble3D val="0"/>
            <c:spPr>
              <a:solidFill>
                <a:schemeClr val="accent2">
                  <a:shade val="65000"/>
                </a:schemeClr>
              </a:solidFill>
              <a:ln w="19050">
                <a:solidFill>
                  <a:schemeClr val="lt1"/>
                </a:solidFill>
              </a:ln>
              <a:effectLst/>
            </c:spPr>
            <c:extLst>
              <c:ext xmlns:c16="http://schemas.microsoft.com/office/drawing/2014/chart" uri="{C3380CC4-5D6E-409C-BE32-E72D297353CC}">
                <c16:uniqueId val="{00000002-E4E7-D84D-AD73-4A0E800A69C1}"/>
              </c:ext>
            </c:extLst>
          </c:dPt>
          <c:dLbls>
            <c:dLbl>
              <c:idx val="0"/>
              <c:layout>
                <c:manualLayout>
                  <c:x val="0.10251619260893514"/>
                  <c:y val="2.004662286751412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E4E7-D84D-AD73-4A0E800A69C1}"/>
                </c:ext>
              </c:extLst>
            </c:dLbl>
            <c:dLbl>
              <c:idx val="1"/>
              <c:layout>
                <c:manualLayout>
                  <c:x val="-0.11330737077829675"/>
                  <c:y val="2.0046622867514123E-2"/>
                </c:manualLayout>
              </c:layout>
              <c:showLegendKey val="1"/>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4E7-D84D-AD73-4A0E800A69C1}"/>
                </c:ext>
              </c:extLst>
            </c:dLbl>
            <c:dLbl>
              <c:idx val="2"/>
              <c:layout>
                <c:manualLayout>
                  <c:x val="-0.12949413803233914"/>
                  <c:y val="-1.3364415245009488E-2"/>
                </c:manualLayout>
              </c:layout>
              <c:showLegendKey val="1"/>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E4E7-D84D-AD73-4A0E800A69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Not subscribe to other products</c:v>
                </c:pt>
                <c:pt idx="1">
                  <c:v>New subscribers to ET</c:v>
                </c:pt>
                <c:pt idx="2">
                  <c:v>New subscribers to WSWP</c:v>
                </c:pt>
              </c:strCache>
            </c:strRef>
          </c:cat>
          <c:val>
            <c:numRef>
              <c:f>Sheet1!$B$2:$B$4</c:f>
              <c:numCache>
                <c:formatCode>General</c:formatCode>
                <c:ptCount val="3"/>
                <c:pt idx="0">
                  <c:v>1784</c:v>
                </c:pt>
                <c:pt idx="1">
                  <c:v>204</c:v>
                </c:pt>
                <c:pt idx="2">
                  <c:v>732</c:v>
                </c:pt>
              </c:numCache>
            </c:numRef>
          </c:val>
          <c:extLst>
            <c:ext xmlns:c16="http://schemas.microsoft.com/office/drawing/2014/chart" uri="{C3380CC4-5D6E-409C-BE32-E72D297353CC}">
              <c16:uniqueId val="{00000000-E4E7-D84D-AD73-4A0E800A69C1}"/>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solidFill>
                  <a:schemeClr val="accent2"/>
                </a:solidFill>
              </a:rPr>
              <a:t>MZM</a:t>
            </a:r>
            <a:r>
              <a:rPr lang="en-US"/>
              <a:t> subscribers</a:t>
            </a:r>
          </a:p>
        </c:rich>
      </c:tx>
      <c:layout>
        <c:manualLayout>
          <c:xMode val="edge"/>
          <c:yMode val="edge"/>
          <c:x val="0.26531834783305608"/>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741666244510046"/>
          <c:y val="0.15506062788022221"/>
          <c:w val="0.49695087785550579"/>
          <c:h val="0.68131631071634058"/>
        </c:manualLayout>
      </c:layout>
      <c:doughnutChart>
        <c:varyColors val="1"/>
        <c:ser>
          <c:idx val="0"/>
          <c:order val="0"/>
          <c:tx>
            <c:strRef>
              <c:f>Sheet1!$B$1</c:f>
              <c:strCache>
                <c:ptCount val="1"/>
                <c:pt idx="0">
                  <c:v>Total MZM subscribers</c:v>
                </c:pt>
              </c:strCache>
            </c:strRef>
          </c:tx>
          <c:explosion val="10"/>
          <c:dPt>
            <c:idx val="0"/>
            <c:bubble3D val="0"/>
            <c:spPr>
              <a:solidFill>
                <a:schemeClr val="accent2">
                  <a:tint val="65000"/>
                </a:schemeClr>
              </a:solidFill>
              <a:ln w="19050">
                <a:solidFill>
                  <a:schemeClr val="lt1"/>
                </a:solidFill>
              </a:ln>
              <a:effectLst/>
            </c:spPr>
            <c:extLst>
              <c:ext xmlns:c16="http://schemas.microsoft.com/office/drawing/2014/chart" uri="{C3380CC4-5D6E-409C-BE32-E72D297353CC}">
                <c16:uniqueId val="{00000001-AB48-C341-AC81-70DABC7520C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48-C341-AC81-70DABC7520CB}"/>
              </c:ext>
            </c:extLst>
          </c:dPt>
          <c:dPt>
            <c:idx val="2"/>
            <c:bubble3D val="0"/>
            <c:explosion val="17"/>
            <c:spPr>
              <a:solidFill>
                <a:schemeClr val="accent2">
                  <a:shade val="65000"/>
                </a:schemeClr>
              </a:solidFill>
              <a:ln w="19050">
                <a:solidFill>
                  <a:schemeClr val="lt1"/>
                </a:solidFill>
              </a:ln>
              <a:effectLst/>
            </c:spPr>
            <c:extLst>
              <c:ext xmlns:c16="http://schemas.microsoft.com/office/drawing/2014/chart" uri="{C3380CC4-5D6E-409C-BE32-E72D297353CC}">
                <c16:uniqueId val="{00000005-AB48-C341-AC81-70DABC7520CB}"/>
              </c:ext>
            </c:extLst>
          </c:dPt>
          <c:cat>
            <c:strRef>
              <c:f>Sheet1!$A$2:$A$4</c:f>
              <c:strCache>
                <c:ptCount val="3"/>
                <c:pt idx="0">
                  <c:v>Not subscribe to other products</c:v>
                </c:pt>
                <c:pt idx="1">
                  <c:v>New subscribers to ET</c:v>
                </c:pt>
                <c:pt idx="2">
                  <c:v>New subscribers to MZM</c:v>
                </c:pt>
              </c:strCache>
            </c:strRef>
          </c:cat>
          <c:val>
            <c:numRef>
              <c:f>Sheet1!$B$2:$B$4</c:f>
              <c:numCache>
                <c:formatCode>General</c:formatCode>
                <c:ptCount val="3"/>
                <c:pt idx="0">
                  <c:v>1784</c:v>
                </c:pt>
                <c:pt idx="1">
                  <c:v>204</c:v>
                </c:pt>
                <c:pt idx="2">
                  <c:v>732</c:v>
                </c:pt>
              </c:numCache>
            </c:numRef>
          </c:val>
          <c:extLst>
            <c:ext xmlns:c16="http://schemas.microsoft.com/office/drawing/2014/chart" uri="{C3380CC4-5D6E-409C-BE32-E72D297353CC}">
              <c16:uniqueId val="{00000006-AB48-C341-AC81-70DABC7520C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ET</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6A66-5740-AF1B-C2EE66ACBA2C}"/>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6A66-5740-AF1B-C2EE66ACBA2C}"/>
              </c:ext>
            </c:extLst>
          </c:dPt>
          <c:dLbls>
            <c:dLbl>
              <c:idx val="0"/>
              <c:layout>
                <c:manualLayout>
                  <c:x val="0.11812244640312425"/>
                  <c:y val="9.2787793427693915E-2"/>
                </c:manualLayout>
              </c:layout>
              <c:tx>
                <c:rich>
                  <a:bodyPr/>
                  <a:lstStyle/>
                  <a:p>
                    <a:fld id="{F74601FD-1F74-8449-A642-3E029C289C39}" type="PERCENTAGE">
                      <a:rPr lang="en-US" sz="1600">
                        <a:solidFill>
                          <a:schemeClr val="accent2"/>
                        </a:solidFill>
                      </a:rPr>
                      <a:pPr/>
                      <a:t>[PERCENTAGE]</a:t>
                    </a:fld>
                    <a:endParaRPr lang="en-US"/>
                  </a:p>
                </c:rich>
              </c:tx>
              <c:showLegendKey val="1"/>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6A66-5740-AF1B-C2EE66ACBA2C}"/>
                </c:ext>
              </c:extLst>
            </c:dLbl>
            <c:dLbl>
              <c:idx val="1"/>
              <c:delete val="1"/>
              <c:extLst>
                <c:ext xmlns:c15="http://schemas.microsoft.com/office/drawing/2012/chart" uri="{CE6537A1-D6FC-4f65-9D91-7224C49458BB}"/>
                <c:ext xmlns:c16="http://schemas.microsoft.com/office/drawing/2014/chart" uri="{C3380CC4-5D6E-409C-BE32-E72D297353CC}">
                  <c16:uniqueId val="{00000003-6A66-5740-AF1B-C2EE66ACBA2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MZM + ET</c:v>
                </c:pt>
                <c:pt idx="1">
                  <c:v>ET</c:v>
                </c:pt>
              </c:strCache>
            </c:strRef>
          </c:cat>
          <c:val>
            <c:numRef>
              <c:f>Sheet1!$B$2:$B$3</c:f>
              <c:numCache>
                <c:formatCode>General</c:formatCode>
                <c:ptCount val="2"/>
                <c:pt idx="0">
                  <c:v>204</c:v>
                </c:pt>
                <c:pt idx="1">
                  <c:v>1290</c:v>
                </c:pt>
              </c:numCache>
            </c:numRef>
          </c:val>
          <c:extLst>
            <c:ext xmlns:c16="http://schemas.microsoft.com/office/drawing/2014/chart" uri="{C3380CC4-5D6E-409C-BE32-E72D297353CC}">
              <c16:uniqueId val="{00000000-6A66-5740-AF1B-C2EE66ACBA2C}"/>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WSWP</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A0-2142-B771-85B056A0EFB8}"/>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B0A0-2142-B771-85B056A0EFB8}"/>
              </c:ext>
            </c:extLst>
          </c:dPt>
          <c:dLbls>
            <c:dLbl>
              <c:idx val="0"/>
              <c:layout>
                <c:manualLayout>
                  <c:x val="0.11060044670153497"/>
                  <c:y val="-0.16500923812629062"/>
                </c:manualLayout>
              </c:layout>
              <c:tx>
                <c:rich>
                  <a:bodyPr/>
                  <a:lstStyle/>
                  <a:p>
                    <a:fld id="{92C9AA52-97D2-0841-8DDB-A7A053403022}" type="PERCENTAGE">
                      <a:rPr lang="en-US" sz="1600">
                        <a:solidFill>
                          <a:schemeClr val="accent2"/>
                        </a:solidFill>
                      </a:rPr>
                      <a:pPr/>
                      <a:t>[PERCENTAGE]</a:t>
                    </a:fld>
                    <a:endParaRPr lang="en-US"/>
                  </a:p>
                </c:rich>
              </c:tx>
              <c:showLegendKey val="1"/>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0A0-2142-B771-85B056A0EFB8}"/>
                </c:ext>
              </c:extLst>
            </c:dLbl>
            <c:dLbl>
              <c:idx val="1"/>
              <c:delete val="1"/>
              <c:extLst>
                <c:ext xmlns:c15="http://schemas.microsoft.com/office/drawing/2012/chart" uri="{CE6537A1-D6FC-4f65-9D91-7224C49458BB}"/>
                <c:ext xmlns:c16="http://schemas.microsoft.com/office/drawing/2014/chart" uri="{C3380CC4-5D6E-409C-BE32-E72D297353CC}">
                  <c16:uniqueId val="{00000003-B0A0-2142-B771-85B056A0EFB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MZM + WSWP</c:v>
                </c:pt>
                <c:pt idx="1">
                  <c:v>WSWP</c:v>
                </c:pt>
              </c:strCache>
            </c:strRef>
          </c:cat>
          <c:val>
            <c:numRef>
              <c:f>Sheet1!$B$2:$B$3</c:f>
              <c:numCache>
                <c:formatCode>General</c:formatCode>
                <c:ptCount val="2"/>
                <c:pt idx="0">
                  <c:v>732</c:v>
                </c:pt>
                <c:pt idx="1">
                  <c:v>89</c:v>
                </c:pt>
              </c:numCache>
            </c:numRef>
          </c:val>
          <c:extLst>
            <c:ext xmlns:c16="http://schemas.microsoft.com/office/drawing/2014/chart" uri="{C3380CC4-5D6E-409C-BE32-E72D297353CC}">
              <c16:uniqueId val="{00000000-B0A0-2142-B771-85B056A0EFB8}"/>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4CAC6-1461-4E07-B3E4-63FCE584C38A}" type="datetimeFigureOut">
              <a:rPr lang="en-US"/>
              <a:t>7/27/2021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53238-68D5-4C95-8BA9-30F576C47128}" type="slidenum">
              <a:rPr lang="en-US"/>
              <a:t>‹#›</a:t>
            </a:fld>
            <a:endParaRPr lang="en-US"/>
          </a:p>
        </p:txBody>
      </p:sp>
    </p:spTree>
    <p:extLst>
      <p:ext uri="{BB962C8B-B14F-4D97-AF65-F5344CB8AC3E}">
        <p14:creationId xmlns:p14="http://schemas.microsoft.com/office/powerpoint/2010/main" val="1029797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a:spcBef>
                <a:spcPts val="0"/>
              </a:spcBef>
              <a:spcAft>
                <a:spcPts val="0"/>
              </a:spcAft>
              <a:buNone/>
            </a:pPr>
            <a:endParaRPr lang="en-US" dirty="0">
              <a:cs typeface="Calibri"/>
            </a:endParaRPr>
          </a:p>
        </p:txBody>
      </p:sp>
      <p:sp>
        <p:nvSpPr>
          <p:cNvPr id="382" name="Google Shape;3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we get the results of the clusters, the next step we need to do is to analyze each cluster and find the relationship between cluster and some variables. Here is the summary table of clustering, we have the following features: chance of opening emails, Marketing email delivered and Monetary Value. According to the number of email delivered, we divided customers into two parts: new and old customers. For the chance of opening emails, there is no significant different between each cluster, and even the “potential cluster” is higher than the “Can't lose them cluster”, which can not imply that higher quality customers have a higher chance of opening emails. For email delivered, apart from the data of “Require Activation cluster”, it can be basically inferred that the higher value customers have more Email delivered. For the monetary value, it basically grows with RFM levels. </a:t>
            </a:r>
          </a:p>
        </p:txBody>
      </p:sp>
      <p:sp>
        <p:nvSpPr>
          <p:cNvPr id="4" name="Slide Number Placeholder 3"/>
          <p:cNvSpPr>
            <a:spLocks noGrp="1"/>
          </p:cNvSpPr>
          <p:nvPr>
            <p:ph type="sldNum" sz="quarter" idx="5"/>
          </p:nvPr>
        </p:nvSpPr>
        <p:spPr/>
        <p:txBody>
          <a:bodyPr/>
          <a:lstStyle/>
          <a:p>
            <a:fld id="{3C353238-68D5-4C95-8BA9-30F576C47128}" type="slidenum">
              <a:rPr lang="en-US"/>
              <a:t>12</a:t>
            </a:fld>
            <a:endParaRPr lang="en-US"/>
          </a:p>
        </p:txBody>
      </p:sp>
    </p:spTree>
    <p:extLst>
      <p:ext uri="{BB962C8B-B14F-4D97-AF65-F5344CB8AC3E}">
        <p14:creationId xmlns:p14="http://schemas.microsoft.com/office/powerpoint/2010/main" val="82482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step we want to analyze the relationship between customer location and the cluster. This map shows each state and the corresponding cluster with the largest number of customers. We can see that, for most states, the most common cluster is “Require Activation”. Just like Tianze’ analysis, the main reason for this result is that "require activation" cluster accounts for the largest proportion of all customers. </a:t>
            </a:r>
          </a:p>
        </p:txBody>
      </p:sp>
      <p:sp>
        <p:nvSpPr>
          <p:cNvPr id="4" name="Slide Number Placeholder 3"/>
          <p:cNvSpPr>
            <a:spLocks noGrp="1"/>
          </p:cNvSpPr>
          <p:nvPr>
            <p:ph type="sldNum" sz="quarter" idx="5"/>
          </p:nvPr>
        </p:nvSpPr>
        <p:spPr/>
        <p:txBody>
          <a:bodyPr/>
          <a:lstStyle/>
          <a:p>
            <a:fld id="{3C353238-68D5-4C95-8BA9-30F576C47128}" type="slidenum">
              <a:rPr lang="en-US"/>
              <a:t>13</a:t>
            </a:fld>
            <a:endParaRPr lang="en-US"/>
          </a:p>
        </p:txBody>
      </p:sp>
    </p:spTree>
    <p:extLst>
      <p:ext uri="{BB962C8B-B14F-4D97-AF65-F5344CB8AC3E}">
        <p14:creationId xmlns:p14="http://schemas.microsoft.com/office/powerpoint/2010/main" val="95757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investigate the relationship between RFM level and customer location, we did some data visualization work. We selected the five states with the most customers and tried to analyze whether their customer values are different by comparing the number of customers in each cluster. We can notice that the number of "Require Activation" customers in California is significantly higher than in other clusters, which is different from other states. Let's compare the data for California and New York State. Both states have about the same number of customers in each cluster except "Require Activation", and California has much more customers in the "Require Activation" cluster than New York, which means that California is more likely to have low-value customers than New York state.</a:t>
            </a:r>
          </a:p>
        </p:txBody>
      </p:sp>
      <p:sp>
        <p:nvSpPr>
          <p:cNvPr id="4" name="Slide Number Placeholder 3"/>
          <p:cNvSpPr>
            <a:spLocks noGrp="1"/>
          </p:cNvSpPr>
          <p:nvPr>
            <p:ph type="sldNum" sz="quarter" idx="5"/>
          </p:nvPr>
        </p:nvSpPr>
        <p:spPr/>
        <p:txBody>
          <a:bodyPr/>
          <a:lstStyle/>
          <a:p>
            <a:fld id="{3C353238-68D5-4C95-8BA9-30F576C47128}" type="slidenum">
              <a:rPr lang="en-US"/>
              <a:t>14</a:t>
            </a:fld>
            <a:endParaRPr lang="en-US"/>
          </a:p>
        </p:txBody>
      </p:sp>
    </p:spTree>
    <p:extLst>
      <p:ext uri="{BB962C8B-B14F-4D97-AF65-F5344CB8AC3E}">
        <p14:creationId xmlns:p14="http://schemas.microsoft.com/office/powerpoint/2010/main" val="150453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cs typeface="Calibri"/>
              </a:rPr>
              <a:t>Haochen </a:t>
            </a:r>
          </a:p>
          <a:p>
            <a:endParaRPr lang="en-US">
              <a:cs typeface="Calibri"/>
            </a:endParaRPr>
          </a:p>
          <a:p>
            <a:r>
              <a:rPr lang="en-US"/>
              <a:t>In terms of the non-recurring product, MZM. We can first look at some common marketing metrics. I calculated four values which measure the current status the MZM product. </a:t>
            </a:r>
          </a:p>
          <a:p>
            <a:r>
              <a:rPr lang="en-US"/>
              <a:t> </a:t>
            </a:r>
          </a:p>
          <a:p>
            <a:r>
              <a:rPr lang="en-US"/>
              <a:t>First is APV which means that for each MZM order customer pays 227. Second, APFR, this means that for each customer, they purchase MZM 1-2 times. Third, CV, this is value calculated by using APV divided by APFR. It means that on average, each customer spend 140. Lastly, ACL measures the average length of time between the customer’s first purchase and their last purchase. </a:t>
            </a:r>
          </a:p>
          <a:p>
            <a:endParaRPr lang="en-US">
              <a:cs typeface="Calibri"/>
            </a:endParaRPr>
          </a:p>
        </p:txBody>
      </p:sp>
      <p:sp>
        <p:nvSpPr>
          <p:cNvPr id="612" name="Google Shape;6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7"/>
        <p:cNvGrpSpPr/>
        <p:nvPr/>
      </p:nvGrpSpPr>
      <p:grpSpPr>
        <a:xfrm>
          <a:off x="0" y="0"/>
          <a:ext cx="0" cy="0"/>
          <a:chOff x="0" y="0"/>
          <a:chExt cx="0" cy="0"/>
        </a:xfrm>
      </p:grpSpPr>
      <p:sp>
        <p:nvSpPr>
          <p:cNvPr id="4238" name="Google Shape;4238;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Next, lets look at the MZM upsell analysis which shows how MZM, a basic product of stock navigator, can lead to the purchases of more advanced products like ET and WSWP. </a:t>
            </a:r>
          </a:p>
          <a:p>
            <a:r>
              <a:rPr lang="en-US"/>
              <a:t> </a:t>
            </a:r>
            <a:endParaRPr lang="en-US">
              <a:cs typeface="Calibri"/>
            </a:endParaRPr>
          </a:p>
          <a:p>
            <a:r>
              <a:rPr lang="en-US"/>
              <a:t>The whole ring shows the number of customers who have purchased MZM in the past year. Almost 1000 thousand customer, nearly 40% of them also subscribed other products.</a:t>
            </a:r>
          </a:p>
        </p:txBody>
      </p:sp>
      <p:sp>
        <p:nvSpPr>
          <p:cNvPr id="4239" name="Google Shape;4239;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2091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7"/>
        <p:cNvGrpSpPr/>
        <p:nvPr/>
      </p:nvGrpSpPr>
      <p:grpSpPr>
        <a:xfrm>
          <a:off x="0" y="0"/>
          <a:ext cx="0" cy="0"/>
          <a:chOff x="0" y="0"/>
          <a:chExt cx="0" cy="0"/>
        </a:xfrm>
      </p:grpSpPr>
      <p:sp>
        <p:nvSpPr>
          <p:cNvPr id="4238" name="Google Shape;4238;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Lets look at a more detailed analysis. 27% of customers who bought MZM also bought ET and 7% percent of customers who bought MZM also bought WSWP. the exact numbers are shown on the slides. We notice that, 14% of ET customers also bought MZM and 89% of WSWP customers also bought MZM. To sum it up, most customers tend to buy MZM and WSWP together. The company can do better on upselling ET. </a:t>
            </a:r>
          </a:p>
        </p:txBody>
      </p:sp>
      <p:sp>
        <p:nvSpPr>
          <p:cNvPr id="4239" name="Google Shape;4239;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337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For next step, we recommend the company to do a forecasting analysis in order to help make more financial decisions. We have tried to predict the sales of MZM by using an algorithm called timeseries. However, we failed to perform an accurate prediction due to lack of seasonality, datapoints and input variables. </a:t>
            </a:r>
          </a:p>
          <a:p>
            <a:r>
              <a:rPr lang="en-US"/>
              <a:t> </a:t>
            </a:r>
            <a:endParaRPr lang="en-US">
              <a:cs typeface="Calibri"/>
            </a:endParaRPr>
          </a:p>
          <a:p>
            <a:r>
              <a:rPr lang="en-US"/>
              <a:t>However, there are some benefits of doing forecasting analysis. for example, expected growth or expected sales can be used to attract investors. By having an expected revenue, it is easier to adjust costs. in addition, forecasting analysis can help capture changes in the markets. </a:t>
            </a:r>
          </a:p>
        </p:txBody>
      </p:sp>
      <p:sp>
        <p:nvSpPr>
          <p:cNvPr id="1338" name="Google Shape;133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5886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Cohort Analysis is a great way to analyze customers' churning behaviors along the acquisition timeframe and product developing stages.</a:t>
            </a:r>
          </a:p>
          <a:p>
            <a:r>
              <a:rPr lang="en-US">
                <a:cs typeface="Calibri"/>
              </a:rPr>
              <a:t>Here, we define </a:t>
            </a:r>
            <a:r>
              <a:rPr lang="en-US"/>
              <a:t>Customers that made their first purchase in the same month as one cohort. The table on the right side show the cohort group</a:t>
            </a:r>
            <a:endParaRPr lang="en-US">
              <a:cs typeface="Calibri"/>
            </a:endParaRPr>
          </a:p>
          <a:p>
            <a:r>
              <a:rPr lang="en-US">
                <a:cs typeface="Calibri"/>
              </a:rPr>
              <a:t>For WSWP Customers. From July-20 to Jun-21.</a:t>
            </a:r>
          </a:p>
        </p:txBody>
      </p:sp>
      <p:sp>
        <p:nvSpPr>
          <p:cNvPr id="4" name="Slide Number Placeholder 3"/>
          <p:cNvSpPr>
            <a:spLocks noGrp="1"/>
          </p:cNvSpPr>
          <p:nvPr>
            <p:ph type="sldNum" sz="quarter" idx="5"/>
          </p:nvPr>
        </p:nvSpPr>
        <p:spPr/>
        <p:txBody>
          <a:bodyPr/>
          <a:lstStyle/>
          <a:p>
            <a:fld id="{3C353238-68D5-4C95-8BA9-30F576C47128}" type="slidenum">
              <a:rPr lang="en-US"/>
              <a:t>21</a:t>
            </a:fld>
            <a:endParaRPr lang="en-US"/>
          </a:p>
        </p:txBody>
      </p:sp>
    </p:spTree>
    <p:extLst>
      <p:ext uri="{BB962C8B-B14F-4D97-AF65-F5344CB8AC3E}">
        <p14:creationId xmlns:p14="http://schemas.microsoft.com/office/powerpoint/2010/main" val="13085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cs typeface="Calibri"/>
              </a:rPr>
              <a:t>Tianze introduce us all </a:t>
            </a:r>
            <a:endParaRPr/>
          </a:p>
        </p:txBody>
      </p:sp>
      <p:sp>
        <p:nvSpPr>
          <p:cNvPr id="686" name="Google Shape;68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Then we have identified the </a:t>
            </a:r>
            <a:r>
              <a:rPr lang="en-US" b="1"/>
              <a:t>Retaining Number of People for Each Cohort as time elapsing since their first subscription.</a:t>
            </a:r>
            <a:endParaRPr lang="en-US"/>
          </a:p>
          <a:p>
            <a:r>
              <a:rPr lang="en-US" b="1">
                <a:cs typeface="Calibri"/>
              </a:rPr>
              <a:t>This table shows the absolute number</a:t>
            </a:r>
          </a:p>
          <a:p>
            <a:endParaRPr lang="en-US">
              <a:cs typeface="Calibri"/>
            </a:endParaRPr>
          </a:p>
        </p:txBody>
      </p:sp>
      <p:sp>
        <p:nvSpPr>
          <p:cNvPr id="4" name="Slide Number Placeholder 3"/>
          <p:cNvSpPr>
            <a:spLocks noGrp="1"/>
          </p:cNvSpPr>
          <p:nvPr>
            <p:ph type="sldNum" sz="quarter" idx="5"/>
          </p:nvPr>
        </p:nvSpPr>
        <p:spPr/>
        <p:txBody>
          <a:bodyPr/>
          <a:lstStyle/>
          <a:p>
            <a:fld id="{3C353238-68D5-4C95-8BA9-30F576C47128}" type="slidenum">
              <a:rPr lang="en-US"/>
              <a:t>22</a:t>
            </a:fld>
            <a:endParaRPr lang="en-US"/>
          </a:p>
        </p:txBody>
      </p:sp>
    </p:spTree>
    <p:extLst>
      <p:ext uri="{BB962C8B-B14F-4D97-AF65-F5344CB8AC3E}">
        <p14:creationId xmlns:p14="http://schemas.microsoft.com/office/powerpoint/2010/main" val="2375361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better show the changes, we calculate the percent of original acquisition people that retained as time elapsing.</a:t>
            </a:r>
          </a:p>
          <a:p>
            <a:r>
              <a:rPr lang="en-US">
                <a:cs typeface="Calibri"/>
              </a:rPr>
              <a:t>From the Table, there are large drop off after the first two months and the drop off stabilize around month 5 and 6.</a:t>
            </a:r>
          </a:p>
          <a:p>
            <a:r>
              <a:rPr lang="en-US">
                <a:cs typeface="Calibri"/>
              </a:rPr>
              <a:t>Along the timeline of acquiring customers, we recommend you to investigate and find the issue of acquiring strategy that causes the difference of first month's Drop off rates. Along the horizontal side, you could investigate your retaining strategy to slow down the drop off trend. This table could work as </a:t>
            </a:r>
          </a:p>
          <a:p>
            <a:r>
              <a:rPr lang="en-US">
                <a:cs typeface="Calibri"/>
              </a:rPr>
              <a:t>A good indicator.</a:t>
            </a:r>
          </a:p>
        </p:txBody>
      </p:sp>
      <p:sp>
        <p:nvSpPr>
          <p:cNvPr id="4" name="Slide Number Placeholder 3"/>
          <p:cNvSpPr>
            <a:spLocks noGrp="1"/>
          </p:cNvSpPr>
          <p:nvPr>
            <p:ph type="sldNum" sz="quarter" idx="5"/>
          </p:nvPr>
        </p:nvSpPr>
        <p:spPr/>
        <p:txBody>
          <a:bodyPr/>
          <a:lstStyle/>
          <a:p>
            <a:fld id="{3C353238-68D5-4C95-8BA9-30F576C47128}" type="slidenum">
              <a:rPr lang="en-US"/>
              <a:t>23</a:t>
            </a:fld>
            <a:endParaRPr lang="en-US"/>
          </a:p>
        </p:txBody>
      </p:sp>
    </p:spTree>
    <p:extLst>
      <p:ext uri="{BB962C8B-B14F-4D97-AF65-F5344CB8AC3E}">
        <p14:creationId xmlns:p14="http://schemas.microsoft.com/office/powerpoint/2010/main" val="1087956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also use this to calculate the Monthly churn rate. We </a:t>
            </a:r>
            <a:r>
              <a:rPr lang="en-US" b="1"/>
              <a:t>Take Cohort 2-6 as Sample to Calculate Monthly Churn rate</a:t>
            </a:r>
            <a:endParaRPr lang="en-US"/>
          </a:p>
          <a:p>
            <a:r>
              <a:rPr lang="en-US">
                <a:cs typeface="Calibri"/>
              </a:rPr>
              <a:t>Because they have stable amount of acquired customers and all of them span over 5 months</a:t>
            </a:r>
            <a:endParaRPr lang="en-US"/>
          </a:p>
        </p:txBody>
      </p:sp>
      <p:sp>
        <p:nvSpPr>
          <p:cNvPr id="4" name="Slide Number Placeholder 3"/>
          <p:cNvSpPr>
            <a:spLocks noGrp="1"/>
          </p:cNvSpPr>
          <p:nvPr>
            <p:ph type="sldNum" sz="quarter" idx="5"/>
          </p:nvPr>
        </p:nvSpPr>
        <p:spPr/>
        <p:txBody>
          <a:bodyPr/>
          <a:lstStyle/>
          <a:p>
            <a:fld id="{3C353238-68D5-4C95-8BA9-30F576C47128}" type="slidenum">
              <a:rPr lang="en-US"/>
              <a:t>24</a:t>
            </a:fld>
            <a:endParaRPr lang="en-US"/>
          </a:p>
        </p:txBody>
      </p:sp>
    </p:spTree>
    <p:extLst>
      <p:ext uri="{BB962C8B-B14F-4D97-AF65-F5344CB8AC3E}">
        <p14:creationId xmlns:p14="http://schemas.microsoft.com/office/powerpoint/2010/main" val="1578978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the resulting monthly churn rate. We can see </a:t>
            </a:r>
            <a:r>
              <a:rPr lang="en-US"/>
              <a:t>the Monthly Churn% drops quickly at first three months, then becoming fluctuating.</a:t>
            </a:r>
          </a:p>
          <a:p>
            <a:r>
              <a:rPr lang="en-US">
                <a:cs typeface="Calibri"/>
              </a:rPr>
              <a:t>We assume it will be stabilized in the future months. So we fit a exponential curve on it</a:t>
            </a:r>
          </a:p>
        </p:txBody>
      </p:sp>
      <p:sp>
        <p:nvSpPr>
          <p:cNvPr id="4" name="Slide Number Placeholder 3"/>
          <p:cNvSpPr>
            <a:spLocks noGrp="1"/>
          </p:cNvSpPr>
          <p:nvPr>
            <p:ph type="sldNum" sz="quarter" idx="5"/>
          </p:nvPr>
        </p:nvSpPr>
        <p:spPr/>
        <p:txBody>
          <a:bodyPr/>
          <a:lstStyle/>
          <a:p>
            <a:fld id="{3C353238-68D5-4C95-8BA9-30F576C47128}" type="slidenum">
              <a:rPr lang="en-US"/>
              <a:t>25</a:t>
            </a:fld>
            <a:endParaRPr lang="en-US"/>
          </a:p>
        </p:txBody>
      </p:sp>
    </p:spTree>
    <p:extLst>
      <p:ext uri="{BB962C8B-B14F-4D97-AF65-F5344CB8AC3E}">
        <p14:creationId xmlns:p14="http://schemas.microsoft.com/office/powerpoint/2010/main" val="2880705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 non-linear least squares to fit a function, then we have the predicted monthly churn% for future months. In the graph, the green line is the predicted line</a:t>
            </a:r>
          </a:p>
        </p:txBody>
      </p:sp>
      <p:sp>
        <p:nvSpPr>
          <p:cNvPr id="4" name="Slide Number Placeholder 3"/>
          <p:cNvSpPr>
            <a:spLocks noGrp="1"/>
          </p:cNvSpPr>
          <p:nvPr>
            <p:ph type="sldNum" sz="quarter" idx="5"/>
          </p:nvPr>
        </p:nvSpPr>
        <p:spPr/>
        <p:txBody>
          <a:bodyPr/>
          <a:lstStyle/>
          <a:p>
            <a:fld id="{3C353238-68D5-4C95-8BA9-30F576C47128}" type="slidenum">
              <a:rPr lang="en-US"/>
              <a:t>26</a:t>
            </a:fld>
            <a:endParaRPr lang="en-US"/>
          </a:p>
        </p:txBody>
      </p:sp>
    </p:spTree>
    <p:extLst>
      <p:ext uri="{BB962C8B-B14F-4D97-AF65-F5344CB8AC3E}">
        <p14:creationId xmlns:p14="http://schemas.microsoft.com/office/powerpoint/2010/main" val="175225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calculate the Monthly Retention% from the predicted Monthly churn% </a:t>
            </a:r>
          </a:p>
          <a:p>
            <a:r>
              <a:rPr lang="en-US">
                <a:cs typeface="Calibri"/>
              </a:rPr>
              <a:t>This table display a 24-month period.</a:t>
            </a:r>
          </a:p>
        </p:txBody>
      </p:sp>
      <p:sp>
        <p:nvSpPr>
          <p:cNvPr id="4" name="Slide Number Placeholder 3"/>
          <p:cNvSpPr>
            <a:spLocks noGrp="1"/>
          </p:cNvSpPr>
          <p:nvPr>
            <p:ph type="sldNum" sz="quarter" idx="5"/>
          </p:nvPr>
        </p:nvSpPr>
        <p:spPr/>
        <p:txBody>
          <a:bodyPr/>
          <a:lstStyle/>
          <a:p>
            <a:fld id="{3C353238-68D5-4C95-8BA9-30F576C47128}" type="slidenum">
              <a:rPr lang="en-US"/>
              <a:t>27</a:t>
            </a:fld>
            <a:endParaRPr lang="en-US"/>
          </a:p>
        </p:txBody>
      </p:sp>
    </p:spTree>
    <p:extLst>
      <p:ext uri="{BB962C8B-B14F-4D97-AF65-F5344CB8AC3E}">
        <p14:creationId xmlns:p14="http://schemas.microsoft.com/office/powerpoint/2010/main" val="1690774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the expected clv for future 12 months since June 2021.</a:t>
            </a:r>
            <a:r>
              <a:rPr lang="en-US"/>
              <a:t>  By applying back to the current remaining customers of each cohort, </a:t>
            </a:r>
          </a:p>
          <a:p>
            <a:r>
              <a:rPr lang="en-US"/>
              <a:t>we have the expected clv for each existing customers.</a:t>
            </a:r>
            <a:endParaRPr lang="en-US">
              <a:cs typeface="Calibri"/>
            </a:endParaRPr>
          </a:p>
        </p:txBody>
      </p:sp>
      <p:sp>
        <p:nvSpPr>
          <p:cNvPr id="4" name="Slide Number Placeholder 3"/>
          <p:cNvSpPr>
            <a:spLocks noGrp="1"/>
          </p:cNvSpPr>
          <p:nvPr>
            <p:ph type="sldNum" sz="quarter" idx="5"/>
          </p:nvPr>
        </p:nvSpPr>
        <p:spPr/>
        <p:txBody>
          <a:bodyPr/>
          <a:lstStyle/>
          <a:p>
            <a:fld id="{3C353238-68D5-4C95-8BA9-30F576C47128}" type="slidenum">
              <a:rPr lang="en-US"/>
              <a:t>28</a:t>
            </a:fld>
            <a:endParaRPr lang="en-US"/>
          </a:p>
        </p:txBody>
      </p:sp>
    </p:spTree>
    <p:extLst>
      <p:ext uri="{BB962C8B-B14F-4D97-AF65-F5344CB8AC3E}">
        <p14:creationId xmlns:p14="http://schemas.microsoft.com/office/powerpoint/2010/main" val="3159325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974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final question of project 1 is to identify our most valuable customers. We categorized the existing customers based on excepted LTV in the next 12 months. LTV above the 70 percentiles will be considered as high value. LTV between 25 – 70 percentile is medium value. LTV below 25 percentile is low value. The graph on the left-hand side shows the distribution of three types of customers. We have around 70 existing high-value customers. Next, we will compare those types of customers. </a:t>
            </a:r>
          </a:p>
        </p:txBody>
      </p:sp>
      <p:sp>
        <p:nvSpPr>
          <p:cNvPr id="4" name="灯片编号占位符 3"/>
          <p:cNvSpPr>
            <a:spLocks noGrp="1"/>
          </p:cNvSpPr>
          <p:nvPr>
            <p:ph type="sldNum" sz="quarter" idx="5"/>
          </p:nvPr>
        </p:nvSpPr>
        <p:spPr/>
        <p:txBody>
          <a:bodyPr/>
          <a:lstStyle/>
          <a:p>
            <a:fld id="{3C353238-68D5-4C95-8BA9-30F576C47128}" type="slidenum">
              <a:rPr lang="en-US" smtClean="0"/>
              <a:t>30</a:t>
            </a:fld>
            <a:endParaRPr lang="en-US"/>
          </a:p>
        </p:txBody>
      </p:sp>
    </p:spTree>
    <p:extLst>
      <p:ext uri="{BB962C8B-B14F-4D97-AF65-F5344CB8AC3E}">
        <p14:creationId xmlns:p14="http://schemas.microsoft.com/office/powerpoint/2010/main" val="1133846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graph on the top left shows the average number of marketing emails delivered, clicked, and opened. Red color represents high-value customers, grey color represents medium and low value customers. We can see on average, high-value customers received, clicked, and opened more marketing emails than other customers.</a:t>
            </a:r>
          </a:p>
          <a:p>
            <a:r>
              <a:rPr lang="en-US"/>
              <a:t>The graph on the bottom left compares the contact owner of high-value customer and other customers. We can see more than 60% high-value customers were brought by representative 12.</a:t>
            </a:r>
          </a:p>
        </p:txBody>
      </p:sp>
      <p:sp>
        <p:nvSpPr>
          <p:cNvPr id="4" name="灯片编号占位符 3"/>
          <p:cNvSpPr>
            <a:spLocks noGrp="1"/>
          </p:cNvSpPr>
          <p:nvPr>
            <p:ph type="sldNum" sz="quarter" idx="5"/>
          </p:nvPr>
        </p:nvSpPr>
        <p:spPr/>
        <p:txBody>
          <a:bodyPr/>
          <a:lstStyle/>
          <a:p>
            <a:fld id="{3C353238-68D5-4C95-8BA9-30F576C47128}" type="slidenum">
              <a:rPr lang="en-US" smtClean="0"/>
              <a:t>31</a:t>
            </a:fld>
            <a:endParaRPr lang="en-US"/>
          </a:p>
        </p:txBody>
      </p:sp>
    </p:spTree>
    <p:extLst>
      <p:ext uri="{BB962C8B-B14F-4D97-AF65-F5344CB8AC3E}">
        <p14:creationId xmlns:p14="http://schemas.microsoft.com/office/powerpoint/2010/main" val="322723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cs typeface="Calibri"/>
              </a:rPr>
              <a:t>This is the agenda of our presentation, at first, I will go over the executive summary and after that we will go over two project we did during this summer, the first project is to calculate the customer churn rate and </a:t>
            </a:r>
            <a:r>
              <a:rPr lang="en-US" err="1">
                <a:cs typeface="Calibri"/>
              </a:rPr>
              <a:t>ltv</a:t>
            </a:r>
            <a:r>
              <a:rPr lang="en-US">
                <a:cs typeface="Calibri"/>
              </a:rPr>
              <a:t> and find out valuable customers. The second project is to analyze the performance of Facebook ads and find out some elements that contribute to good ads. In the end, we will make a conclusion and recommendation. </a:t>
            </a:r>
          </a:p>
        </p:txBody>
      </p:sp>
      <p:sp>
        <p:nvSpPr>
          <p:cNvPr id="324" name="Google Shape;3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Here is the age distribution among the three types of customers. High-Value customers are concentrated in 33 to 59 years old. Low and medium value customers are concentrated in the age of 46 and above.</a:t>
            </a:r>
          </a:p>
        </p:txBody>
      </p:sp>
      <p:sp>
        <p:nvSpPr>
          <p:cNvPr id="4" name="灯片编号占位符 3"/>
          <p:cNvSpPr>
            <a:spLocks noGrp="1"/>
          </p:cNvSpPr>
          <p:nvPr>
            <p:ph type="sldNum" sz="quarter" idx="5"/>
          </p:nvPr>
        </p:nvSpPr>
        <p:spPr/>
        <p:txBody>
          <a:bodyPr/>
          <a:lstStyle/>
          <a:p>
            <a:fld id="{3C353238-68D5-4C95-8BA9-30F576C47128}" type="slidenum">
              <a:rPr lang="en-US" smtClean="0"/>
              <a:t>32</a:t>
            </a:fld>
            <a:endParaRPr lang="en-US"/>
          </a:p>
        </p:txBody>
      </p:sp>
    </p:spTree>
    <p:extLst>
      <p:ext uri="{BB962C8B-B14F-4D97-AF65-F5344CB8AC3E}">
        <p14:creationId xmlns:p14="http://schemas.microsoft.com/office/powerpoint/2010/main" val="1806535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graph shows the investment preference among different types of customers. We can see more than 40% high-value customers plan to invest 4,000 to 10,000 dollars. Low and medium value customers are more likely to invest below 2,000 dollars. High-Value customers tend to invest more money than other customers.</a:t>
            </a:r>
          </a:p>
        </p:txBody>
      </p:sp>
      <p:sp>
        <p:nvSpPr>
          <p:cNvPr id="4" name="灯片编号占位符 3"/>
          <p:cNvSpPr>
            <a:spLocks noGrp="1"/>
          </p:cNvSpPr>
          <p:nvPr>
            <p:ph type="sldNum" sz="quarter" idx="5"/>
          </p:nvPr>
        </p:nvSpPr>
        <p:spPr/>
        <p:txBody>
          <a:bodyPr/>
          <a:lstStyle/>
          <a:p>
            <a:fld id="{3C353238-68D5-4C95-8BA9-30F576C47128}" type="slidenum">
              <a:rPr lang="en-US" smtClean="0"/>
              <a:t>33</a:t>
            </a:fld>
            <a:endParaRPr lang="en-US"/>
          </a:p>
        </p:txBody>
      </p:sp>
    </p:spTree>
    <p:extLst>
      <p:ext uri="{BB962C8B-B14F-4D97-AF65-F5344CB8AC3E}">
        <p14:creationId xmlns:p14="http://schemas.microsoft.com/office/powerpoint/2010/main" val="4002139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In the second project, we wanted to investigate how effective are stock navigator’s facebook ads and how to optimize them in the future. </a:t>
            </a:r>
          </a:p>
        </p:txBody>
      </p:sp>
      <p:sp>
        <p:nvSpPr>
          <p:cNvPr id="382" name="Google Shape;3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726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0"/>
        <p:cNvGrpSpPr/>
        <p:nvPr/>
      </p:nvGrpSpPr>
      <p:grpSpPr>
        <a:xfrm>
          <a:off x="0" y="0"/>
          <a:ext cx="0" cy="0"/>
          <a:chOff x="0" y="0"/>
          <a:chExt cx="0" cy="0"/>
        </a:xfrm>
      </p:grpSpPr>
      <p:sp>
        <p:nvSpPr>
          <p:cNvPr id="3821" name="Google Shape;3821;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ltLang="zh-CN"/>
              <a:t>First</a:t>
            </a:r>
            <a:r>
              <a:rPr lang="zh-CN" altLang="en-US"/>
              <a:t> </a:t>
            </a:r>
            <a:r>
              <a:rPr lang="en-US" altLang="zh-CN"/>
              <a:t>we</a:t>
            </a:r>
            <a:r>
              <a:rPr lang="zh-CN" altLang="en-US"/>
              <a:t> </a:t>
            </a:r>
            <a:r>
              <a:rPr lang="en-US" altLang="zh-CN"/>
              <a:t>wanted</a:t>
            </a:r>
            <a:r>
              <a:rPr lang="zh-CN" altLang="en-US"/>
              <a:t> </a:t>
            </a:r>
            <a:r>
              <a:rPr lang="en-US" altLang="zh-CN"/>
              <a:t>to</a:t>
            </a:r>
            <a:r>
              <a:rPr lang="zh-CN" altLang="en-US"/>
              <a:t> </a:t>
            </a:r>
            <a:r>
              <a:rPr lang="en-US" altLang="zh-CN"/>
              <a:t>know</a:t>
            </a:r>
            <a:r>
              <a:rPr lang="zh-CN" altLang="en-US"/>
              <a:t> </a:t>
            </a:r>
            <a:r>
              <a:rPr lang="en-US" altLang="zh-CN"/>
              <a:t>how</a:t>
            </a:r>
            <a:r>
              <a:rPr lang="zh-CN" altLang="en-US"/>
              <a:t> </a:t>
            </a:r>
            <a:r>
              <a:rPr lang="en-US" altLang="zh-CN"/>
              <a:t>did</a:t>
            </a:r>
            <a:r>
              <a:rPr lang="zh-CN" altLang="en-US"/>
              <a:t> </a:t>
            </a:r>
            <a:r>
              <a:rPr lang="en-US" altLang="zh-CN"/>
              <a:t>the</a:t>
            </a:r>
            <a:r>
              <a:rPr lang="zh-CN" altLang="en-US"/>
              <a:t> </a:t>
            </a:r>
            <a:r>
              <a:rPr lang="en-US" altLang="zh-CN"/>
              <a:t>campaigns</a:t>
            </a:r>
            <a:r>
              <a:rPr lang="zh-CN" altLang="en-US"/>
              <a:t> </a:t>
            </a:r>
            <a:r>
              <a:rPr lang="en-US" altLang="zh-CN"/>
              <a:t>perform.</a:t>
            </a:r>
            <a:r>
              <a:rPr lang="zh-CN" altLang="en-US"/>
              <a:t> </a:t>
            </a:r>
            <a:r>
              <a:rPr lang="en-US" altLang="zh-CN"/>
              <a:t>We</a:t>
            </a:r>
            <a:r>
              <a:rPr lang="zh-CN" altLang="en-US"/>
              <a:t> </a:t>
            </a:r>
            <a:r>
              <a:rPr lang="en-US" altLang="zh-CN"/>
              <a:t>identified</a:t>
            </a:r>
            <a:r>
              <a:rPr lang="zh-CN" altLang="en-US"/>
              <a:t> </a:t>
            </a:r>
            <a:r>
              <a:rPr lang="en-US" altLang="zh-CN"/>
              <a:t>6</a:t>
            </a:r>
            <a:r>
              <a:rPr lang="zh-CN" altLang="en-US"/>
              <a:t> </a:t>
            </a:r>
            <a:r>
              <a:rPr lang="en-US" altLang="zh-CN"/>
              <a:t>marketing</a:t>
            </a:r>
            <a:r>
              <a:rPr lang="zh-CN" altLang="en-US"/>
              <a:t> </a:t>
            </a:r>
            <a:r>
              <a:rPr lang="en-US" altLang="zh-CN"/>
              <a:t>stages</a:t>
            </a:r>
            <a:r>
              <a:rPr lang="zh-CN" altLang="en-US"/>
              <a:t> </a:t>
            </a:r>
            <a:r>
              <a:rPr lang="en-US" altLang="zh-CN"/>
              <a:t>that</a:t>
            </a:r>
            <a:r>
              <a:rPr lang="zh-CN" altLang="en-US"/>
              <a:t> </a:t>
            </a:r>
            <a:r>
              <a:rPr lang="en-US" altLang="zh-CN"/>
              <a:t>takes</a:t>
            </a:r>
            <a:r>
              <a:rPr lang="zh-CN" altLang="en-US"/>
              <a:t> </a:t>
            </a:r>
            <a:r>
              <a:rPr lang="en-US" altLang="zh-CN"/>
              <a:t>a</a:t>
            </a:r>
            <a:r>
              <a:rPr lang="zh-CN"/>
              <a:t> </a:t>
            </a:r>
            <a:r>
              <a:rPr lang="en-US" altLang="zh-CN"/>
              <a:t>person</a:t>
            </a:r>
            <a:r>
              <a:rPr lang="zh-CN" altLang="en-US"/>
              <a:t> </a:t>
            </a:r>
            <a:r>
              <a:rPr lang="en-US" altLang="zh-CN"/>
              <a:t>from</a:t>
            </a:r>
            <a:r>
              <a:rPr lang="zh-CN" altLang="en-US"/>
              <a:t> </a:t>
            </a:r>
            <a:r>
              <a:rPr lang="en-US" altLang="zh-CN"/>
              <a:t>viewing</a:t>
            </a:r>
            <a:r>
              <a:rPr lang="zh-CN" altLang="en-US"/>
              <a:t> </a:t>
            </a:r>
            <a:r>
              <a:rPr lang="en-US" altLang="zh-CN" err="1"/>
              <a:t>StockNavigator</a:t>
            </a:r>
            <a:r>
              <a:rPr lang="zh-CN" altLang="en-US"/>
              <a:t> </a:t>
            </a:r>
            <a:r>
              <a:rPr lang="en-US" altLang="zh-CN"/>
              <a:t>on</a:t>
            </a:r>
            <a:r>
              <a:rPr lang="zh-CN" altLang="en-US"/>
              <a:t> </a:t>
            </a:r>
            <a:r>
              <a:rPr lang="en-US" altLang="zh-CN" err="1"/>
              <a:t>facebook</a:t>
            </a:r>
            <a:r>
              <a:rPr lang="zh-CN" altLang="en-US"/>
              <a:t> </a:t>
            </a:r>
            <a:r>
              <a:rPr lang="en-US" altLang="zh-CN"/>
              <a:t>to</a:t>
            </a:r>
            <a:r>
              <a:rPr lang="zh-CN" altLang="en-US"/>
              <a:t> </a:t>
            </a:r>
            <a:r>
              <a:rPr lang="en-US" altLang="zh-CN"/>
              <a:t>completing</a:t>
            </a:r>
            <a:r>
              <a:rPr lang="zh-CN" altLang="en-US"/>
              <a:t> </a:t>
            </a:r>
            <a:r>
              <a:rPr lang="en-US" altLang="zh-CN"/>
              <a:t>the</a:t>
            </a:r>
            <a:r>
              <a:rPr lang="zh-CN" altLang="en-US"/>
              <a:t> </a:t>
            </a:r>
            <a:r>
              <a:rPr lang="en-US" altLang="zh-CN"/>
              <a:t>Expert</a:t>
            </a:r>
            <a:r>
              <a:rPr lang="zh-CN" altLang="en-US"/>
              <a:t> </a:t>
            </a:r>
            <a:r>
              <a:rPr lang="en-US" altLang="zh-CN"/>
              <a:t>Trader</a:t>
            </a:r>
            <a:r>
              <a:rPr lang="zh-CN" altLang="en-US"/>
              <a:t> </a:t>
            </a:r>
            <a:r>
              <a:rPr lang="en-US" altLang="zh-CN"/>
              <a:t>seminar.</a:t>
            </a:r>
            <a:r>
              <a:rPr lang="zh-CN"/>
              <a:t> The first stage is Reach</a:t>
            </a:r>
            <a:r>
              <a:rPr lang="en-US" altLang="zh-CN"/>
              <a:t>,</a:t>
            </a:r>
            <a:r>
              <a:rPr lang="zh-CN"/>
              <a:t> </a:t>
            </a:r>
            <a:r>
              <a:rPr lang="en-US" altLang="zh-CN"/>
              <a:t>which</a:t>
            </a:r>
            <a:r>
              <a:rPr lang="zh-CN" altLang="en-US"/>
              <a:t> </a:t>
            </a:r>
            <a:r>
              <a:rPr lang="en-US" altLang="zh-CN"/>
              <a:t>is</a:t>
            </a:r>
            <a:r>
              <a:rPr lang="zh-CN" altLang="en-US"/>
              <a:t> </a:t>
            </a:r>
            <a:r>
              <a:rPr lang="en-US" altLang="zh-CN"/>
              <a:t>the</a:t>
            </a:r>
            <a:r>
              <a:rPr lang="zh-CN" altLang="en-US"/>
              <a:t> </a:t>
            </a:r>
            <a:r>
              <a:rPr lang="en-US" altLang="zh-CN"/>
              <a:t>number</a:t>
            </a:r>
            <a:r>
              <a:rPr lang="zh-CN" altLang="en-US"/>
              <a:t> </a:t>
            </a:r>
            <a:r>
              <a:rPr lang="en-US" altLang="zh-CN"/>
              <a:t>of</a:t>
            </a:r>
            <a:r>
              <a:rPr lang="zh-CN" altLang="en-US"/>
              <a:t> </a:t>
            </a:r>
            <a:r>
              <a:rPr lang="en-US" altLang="zh-CN"/>
              <a:t>people</a:t>
            </a:r>
            <a:r>
              <a:rPr lang="zh-CN" altLang="en-US"/>
              <a:t> </a:t>
            </a:r>
            <a:r>
              <a:rPr lang="en-US" altLang="zh-CN"/>
              <a:t>seeing</a:t>
            </a:r>
            <a:r>
              <a:rPr lang="zh-CN" altLang="en-US"/>
              <a:t> </a:t>
            </a:r>
            <a:r>
              <a:rPr lang="en-US" altLang="zh-CN"/>
              <a:t>stock</a:t>
            </a:r>
            <a:r>
              <a:rPr lang="zh-CN" altLang="en-US"/>
              <a:t> </a:t>
            </a:r>
            <a:r>
              <a:rPr lang="en-US" altLang="zh-CN"/>
              <a:t>navigator</a:t>
            </a:r>
            <a:r>
              <a:rPr lang="zh-CN" altLang="en-US"/>
              <a:t>’</a:t>
            </a:r>
            <a:r>
              <a:rPr lang="en-US" altLang="zh-CN"/>
              <a:t>s</a:t>
            </a:r>
            <a:r>
              <a:rPr lang="zh-CN" altLang="en-US"/>
              <a:t> </a:t>
            </a:r>
            <a:r>
              <a:rPr lang="en-US" altLang="zh-CN"/>
              <a:t>content.</a:t>
            </a:r>
            <a:r>
              <a:rPr lang="zh-CN"/>
              <a:t> </a:t>
            </a:r>
            <a:r>
              <a:rPr lang="en-US" altLang="zh-CN"/>
              <a:t>Then</a:t>
            </a:r>
            <a:r>
              <a:rPr lang="zh-CN" altLang="en-US"/>
              <a:t> </a:t>
            </a:r>
            <a:r>
              <a:rPr lang="en-US" altLang="zh-CN"/>
              <a:t>they</a:t>
            </a:r>
            <a:r>
              <a:rPr lang="zh-CN" altLang="en-US"/>
              <a:t> </a:t>
            </a:r>
            <a:r>
              <a:rPr lang="en-US" altLang="zh-CN"/>
              <a:t>might</a:t>
            </a:r>
            <a:r>
              <a:rPr lang="zh-CN" altLang="en-US"/>
              <a:t> </a:t>
            </a:r>
            <a:r>
              <a:rPr lang="en-US" altLang="zh-CN"/>
              <a:t>click</a:t>
            </a:r>
            <a:r>
              <a:rPr lang="zh-CN" altLang="en-US"/>
              <a:t> </a:t>
            </a:r>
            <a:r>
              <a:rPr lang="en-US" altLang="zh-CN"/>
              <a:t>on</a:t>
            </a:r>
            <a:r>
              <a:rPr lang="zh-CN" altLang="en-US"/>
              <a:t> </a:t>
            </a:r>
            <a:r>
              <a:rPr lang="en-US" altLang="zh-CN"/>
              <a:t>the</a:t>
            </a:r>
            <a:r>
              <a:rPr lang="zh-CN" altLang="en-US"/>
              <a:t> </a:t>
            </a:r>
            <a:r>
              <a:rPr lang="en-US" altLang="zh-CN"/>
              <a:t>link</a:t>
            </a:r>
            <a:r>
              <a:rPr lang="zh-CN" altLang="en-US"/>
              <a:t> </a:t>
            </a:r>
            <a:r>
              <a:rPr lang="en-US" altLang="zh-CN"/>
              <a:t>in</a:t>
            </a:r>
            <a:r>
              <a:rPr lang="zh-CN" altLang="en-US"/>
              <a:t> </a:t>
            </a:r>
            <a:r>
              <a:rPr lang="en-US" altLang="zh-CN"/>
              <a:t>the</a:t>
            </a:r>
            <a:r>
              <a:rPr lang="zh-CN" altLang="en-US"/>
              <a:t> </a:t>
            </a:r>
            <a:r>
              <a:rPr lang="en-US" altLang="zh-CN"/>
              <a:t>ad</a:t>
            </a:r>
            <a:r>
              <a:rPr lang="zh-CN" altLang="en-US"/>
              <a:t> </a:t>
            </a:r>
            <a:r>
              <a:rPr lang="en-US" altLang="zh-CN"/>
              <a:t>which</a:t>
            </a:r>
            <a:r>
              <a:rPr lang="zh-CN" altLang="en-US"/>
              <a:t> </a:t>
            </a:r>
            <a:r>
              <a:rPr lang="en-US" altLang="zh-CN"/>
              <a:t>will</a:t>
            </a:r>
            <a:r>
              <a:rPr lang="zh-CN" altLang="en-US"/>
              <a:t> </a:t>
            </a:r>
            <a:r>
              <a:rPr lang="en-US" altLang="zh-CN"/>
              <a:t>take</a:t>
            </a:r>
            <a:r>
              <a:rPr lang="zh-CN" altLang="en-US"/>
              <a:t> </a:t>
            </a:r>
            <a:r>
              <a:rPr lang="en-US" altLang="zh-CN"/>
              <a:t>them</a:t>
            </a:r>
            <a:r>
              <a:rPr lang="zh-CN" altLang="en-US"/>
              <a:t> </a:t>
            </a:r>
            <a:r>
              <a:rPr lang="en-US" altLang="zh-CN"/>
              <a:t>to</a:t>
            </a:r>
            <a:r>
              <a:rPr lang="zh-CN" altLang="en-US"/>
              <a:t> </a:t>
            </a:r>
            <a:r>
              <a:rPr lang="en-US" altLang="zh-CN"/>
              <a:t>the</a:t>
            </a:r>
            <a:r>
              <a:rPr lang="zh-CN" altLang="en-US"/>
              <a:t> </a:t>
            </a:r>
            <a:r>
              <a:rPr lang="en-US" altLang="zh-CN"/>
              <a:t>company</a:t>
            </a:r>
            <a:r>
              <a:rPr lang="zh-CN" altLang="en-US"/>
              <a:t> </a:t>
            </a:r>
            <a:r>
              <a:rPr lang="en-US" altLang="zh-CN"/>
              <a:t>website.</a:t>
            </a:r>
            <a:r>
              <a:rPr lang="zh-CN"/>
              <a:t> And if they don’t x-out the page before it’s loaded</a:t>
            </a:r>
            <a:r>
              <a:rPr lang="en-US" altLang="zh-CN"/>
              <a:t>,</a:t>
            </a:r>
            <a:r>
              <a:rPr lang="zh-CN"/>
              <a:t> </a:t>
            </a:r>
            <a:r>
              <a:rPr lang="en-US" altLang="zh-CN"/>
              <a:t>we</a:t>
            </a:r>
            <a:r>
              <a:rPr lang="zh-CN" altLang="en-US"/>
              <a:t> </a:t>
            </a:r>
            <a:r>
              <a:rPr lang="en-US" altLang="zh-CN"/>
              <a:t>get</a:t>
            </a:r>
            <a:r>
              <a:rPr lang="zh-CN" altLang="en-US"/>
              <a:t> </a:t>
            </a:r>
            <a:r>
              <a:rPr lang="en-US" altLang="zh-CN"/>
              <a:t>a</a:t>
            </a:r>
            <a:r>
              <a:rPr lang="zh-CN" altLang="en-US"/>
              <a:t> </a:t>
            </a:r>
            <a:r>
              <a:rPr lang="en-US" altLang="zh-CN"/>
              <a:t>landing</a:t>
            </a:r>
            <a:r>
              <a:rPr lang="zh-CN" altLang="en-US"/>
              <a:t> </a:t>
            </a:r>
            <a:r>
              <a:rPr lang="en-US" altLang="zh-CN"/>
              <a:t>page</a:t>
            </a:r>
            <a:r>
              <a:rPr lang="zh-CN" altLang="en-US"/>
              <a:t> </a:t>
            </a:r>
            <a:r>
              <a:rPr lang="en-US" altLang="zh-CN"/>
              <a:t>view.</a:t>
            </a:r>
            <a:r>
              <a:rPr lang="zh-CN"/>
              <a:t> </a:t>
            </a:r>
            <a:r>
              <a:rPr lang="en-US" altLang="zh-CN"/>
              <a:t>Then</a:t>
            </a:r>
            <a:r>
              <a:rPr lang="zh-CN" altLang="en-US"/>
              <a:t> </a:t>
            </a:r>
            <a:r>
              <a:rPr lang="en-US" altLang="zh-CN"/>
              <a:t>they</a:t>
            </a:r>
            <a:r>
              <a:rPr lang="zh-CN" altLang="en-US"/>
              <a:t> </a:t>
            </a:r>
            <a:r>
              <a:rPr lang="en-US" altLang="zh-CN"/>
              <a:t>might</a:t>
            </a:r>
            <a:r>
              <a:rPr lang="zh-CN" altLang="en-US"/>
              <a:t> </a:t>
            </a:r>
            <a:r>
              <a:rPr lang="en-US" altLang="zh-CN"/>
              <a:t>register</a:t>
            </a:r>
            <a:r>
              <a:rPr lang="zh-CN" altLang="en-US"/>
              <a:t> </a:t>
            </a:r>
            <a:r>
              <a:rPr lang="en-US" altLang="zh-CN"/>
              <a:t>for</a:t>
            </a:r>
            <a:r>
              <a:rPr lang="zh-CN" altLang="en-US"/>
              <a:t> </a:t>
            </a:r>
            <a:r>
              <a:rPr lang="en-US" altLang="zh-CN"/>
              <a:t>the</a:t>
            </a:r>
            <a:r>
              <a:rPr lang="zh-CN" altLang="en-US"/>
              <a:t> </a:t>
            </a:r>
            <a:r>
              <a:rPr lang="en-US" altLang="zh-CN"/>
              <a:t>seminar,</a:t>
            </a:r>
            <a:r>
              <a:rPr lang="zh-CN" altLang="en-US"/>
              <a:t> </a:t>
            </a:r>
            <a:r>
              <a:rPr lang="en-US" altLang="zh-CN"/>
              <a:t>compete</a:t>
            </a:r>
            <a:r>
              <a:rPr lang="zh-CN" altLang="en-US"/>
              <a:t> </a:t>
            </a:r>
            <a:r>
              <a:rPr lang="en-US" altLang="zh-CN"/>
              <a:t>the</a:t>
            </a:r>
            <a:r>
              <a:rPr lang="zh-CN" altLang="en-US"/>
              <a:t> </a:t>
            </a:r>
            <a:r>
              <a:rPr lang="en-US" altLang="zh-CN"/>
              <a:t>survey,</a:t>
            </a:r>
            <a:r>
              <a:rPr lang="zh-CN" altLang="en-US"/>
              <a:t> </a:t>
            </a:r>
            <a:r>
              <a:rPr lang="en-US" altLang="zh-CN"/>
              <a:t>and</a:t>
            </a:r>
            <a:r>
              <a:rPr lang="zh-CN" altLang="en-US"/>
              <a:t> </a:t>
            </a:r>
            <a:r>
              <a:rPr lang="en-US" altLang="zh-CN"/>
              <a:t>attend</a:t>
            </a:r>
            <a:r>
              <a:rPr lang="zh-CN" altLang="en-US"/>
              <a:t> </a:t>
            </a:r>
            <a:r>
              <a:rPr lang="en-US" altLang="zh-CN"/>
              <a:t>the</a:t>
            </a:r>
            <a:r>
              <a:rPr lang="zh-CN" altLang="en-US"/>
              <a:t> </a:t>
            </a:r>
            <a:r>
              <a:rPr lang="en-US" altLang="zh-CN"/>
              <a:t>seminar,</a:t>
            </a:r>
            <a:r>
              <a:rPr lang="zh-CN"/>
              <a:t> </a:t>
            </a:r>
            <a:r>
              <a:rPr lang="en-US" altLang="zh-CN"/>
              <a:t>which</a:t>
            </a:r>
            <a:r>
              <a:rPr lang="zh-CN" altLang="en-US"/>
              <a:t> </a:t>
            </a:r>
            <a:r>
              <a:rPr lang="en-US" altLang="zh-CN"/>
              <a:t>is</a:t>
            </a:r>
            <a:r>
              <a:rPr lang="zh-CN" altLang="en-US"/>
              <a:t> </a:t>
            </a:r>
            <a:r>
              <a:rPr lang="en-US" altLang="zh-CN"/>
              <a:t>the</a:t>
            </a:r>
            <a:r>
              <a:rPr lang="zh-CN" altLang="en-US"/>
              <a:t> </a:t>
            </a:r>
            <a:r>
              <a:rPr lang="en-US" altLang="zh-CN"/>
              <a:t>final</a:t>
            </a:r>
            <a:r>
              <a:rPr lang="zh-CN" altLang="en-US"/>
              <a:t> </a:t>
            </a:r>
            <a:r>
              <a:rPr lang="en-US" altLang="zh-CN"/>
              <a:t>step.</a:t>
            </a:r>
            <a:r>
              <a:rPr lang="zh-CN"/>
              <a:t> At any stage they may drop out</a:t>
            </a:r>
            <a:r>
              <a:rPr lang="en-US" altLang="zh-CN"/>
              <a:t>,</a:t>
            </a:r>
            <a:r>
              <a:rPr lang="zh-CN"/>
              <a:t> and at which stage they are most likely to do so is something of interest to us. </a:t>
            </a:r>
            <a:endParaRPr lang="en-US"/>
          </a:p>
          <a:p>
            <a:pPr marL="0" lvl="0" indent="0" algn="l" rtl="0">
              <a:spcBef>
                <a:spcPts val="0"/>
              </a:spcBef>
              <a:spcAft>
                <a:spcPts val="0"/>
              </a:spcAft>
              <a:buNone/>
            </a:pPr>
            <a:endParaRPr lang="en-SG" altLang="zh-CN"/>
          </a:p>
          <a:p>
            <a:pPr marL="0" lvl="0" indent="0" algn="l" rtl="0">
              <a:spcBef>
                <a:spcPts val="0"/>
              </a:spcBef>
              <a:spcAft>
                <a:spcPts val="0"/>
              </a:spcAft>
              <a:buNone/>
            </a:pPr>
            <a:endParaRPr lang="en-SG" altLang="zh-CN"/>
          </a:p>
          <a:p>
            <a:pPr marL="0" lvl="0" indent="0" algn="l" rtl="0">
              <a:spcBef>
                <a:spcPts val="0"/>
              </a:spcBef>
              <a:spcAft>
                <a:spcPts val="0"/>
              </a:spcAft>
              <a:buNone/>
            </a:pPr>
            <a:endParaRPr/>
          </a:p>
        </p:txBody>
      </p:sp>
      <p:sp>
        <p:nvSpPr>
          <p:cNvPr id="3822" name="Google Shape;3822;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232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0"/>
        <p:cNvGrpSpPr/>
        <p:nvPr/>
      </p:nvGrpSpPr>
      <p:grpSpPr>
        <a:xfrm>
          <a:off x="0" y="0"/>
          <a:ext cx="0" cy="0"/>
          <a:chOff x="0" y="0"/>
          <a:chExt cx="0" cy="0"/>
        </a:xfrm>
      </p:grpSpPr>
      <p:sp>
        <p:nvSpPr>
          <p:cNvPr id="3781" name="Google Shape;3781;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To look at how many people made it to the next stage, we made a marketing funnel using data from a very recent week. We get this unusually shaped funnel, where the reach is disproportionate to following stages. </a:t>
            </a:r>
          </a:p>
        </p:txBody>
      </p:sp>
      <p:sp>
        <p:nvSpPr>
          <p:cNvPr id="3782" name="Google Shape;3782;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876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0"/>
        <p:cNvGrpSpPr/>
        <p:nvPr/>
      </p:nvGrpSpPr>
      <p:grpSpPr>
        <a:xfrm>
          <a:off x="0" y="0"/>
          <a:ext cx="0" cy="0"/>
          <a:chOff x="0" y="0"/>
          <a:chExt cx="0" cy="0"/>
        </a:xfrm>
      </p:grpSpPr>
      <p:sp>
        <p:nvSpPr>
          <p:cNvPr id="3781" name="Google Shape;3781;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If we exclude Reach, we can see that we get a more traditional-looking funnel. Which shows once the ‘reach to click’ hurdle is passed, conversion to the next stage is relatively easy. There might be two solutions to increase conversion: either to increase reach dramatically, or to design ads that attract more people to click. </a:t>
            </a:r>
          </a:p>
        </p:txBody>
      </p:sp>
      <p:sp>
        <p:nvSpPr>
          <p:cNvPr id="3782" name="Google Shape;3782;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539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ltLang="zh-CN">
                <a:sym typeface="Arial"/>
              </a:rPr>
              <a:t>To</a:t>
            </a:r>
            <a:r>
              <a:rPr lang="zh-CN" altLang="en-US">
                <a:sym typeface="Arial"/>
              </a:rPr>
              <a:t> </a:t>
            </a:r>
            <a:r>
              <a:rPr lang="en-US" altLang="zh-CN">
                <a:sym typeface="Arial"/>
              </a:rPr>
              <a:t>see</a:t>
            </a:r>
            <a:r>
              <a:rPr lang="zh-CN" altLang="en-US">
                <a:sym typeface="Arial"/>
              </a:rPr>
              <a:t> </a:t>
            </a:r>
            <a:r>
              <a:rPr lang="en-US" altLang="zh-CN">
                <a:sym typeface="Arial"/>
              </a:rPr>
              <a:t>in</a:t>
            </a:r>
            <a:r>
              <a:rPr lang="zh-CN" altLang="en-US">
                <a:sym typeface="Arial"/>
              </a:rPr>
              <a:t> </a:t>
            </a:r>
            <a:r>
              <a:rPr lang="en-US" altLang="zh-CN">
                <a:sym typeface="Arial"/>
              </a:rPr>
              <a:t>each</a:t>
            </a:r>
            <a:r>
              <a:rPr lang="zh-CN" altLang="en-US">
                <a:sym typeface="Arial"/>
              </a:rPr>
              <a:t> </a:t>
            </a:r>
            <a:r>
              <a:rPr lang="en-US" altLang="zh-CN">
                <a:sym typeface="Arial"/>
              </a:rPr>
              <a:t>campaign</a:t>
            </a:r>
            <a:r>
              <a:rPr lang="zh-CN" altLang="en-US">
                <a:sym typeface="Arial"/>
              </a:rPr>
              <a:t> </a:t>
            </a:r>
            <a:r>
              <a:rPr lang="en-US" altLang="zh-CN">
                <a:sym typeface="Arial"/>
              </a:rPr>
              <a:t>what</a:t>
            </a:r>
            <a:r>
              <a:rPr lang="zh-CN" altLang="en-US">
                <a:sym typeface="Arial"/>
              </a:rPr>
              <a:t> </a:t>
            </a:r>
            <a:r>
              <a:rPr lang="en-US" altLang="zh-CN">
                <a:sym typeface="Arial"/>
              </a:rPr>
              <a:t>percentage</a:t>
            </a:r>
            <a:r>
              <a:rPr lang="zh-CN" altLang="en-US">
                <a:sym typeface="Arial"/>
              </a:rPr>
              <a:t> </a:t>
            </a:r>
            <a:r>
              <a:rPr lang="en-US" altLang="zh-CN">
                <a:sym typeface="Arial"/>
              </a:rPr>
              <a:t>of</a:t>
            </a:r>
            <a:r>
              <a:rPr lang="zh-CN" altLang="en-US">
                <a:sym typeface="Arial"/>
              </a:rPr>
              <a:t> </a:t>
            </a:r>
            <a:r>
              <a:rPr lang="en-US" altLang="zh-CN">
                <a:sym typeface="Arial"/>
              </a:rPr>
              <a:t>people</a:t>
            </a:r>
            <a:r>
              <a:rPr lang="zh-CN" altLang="en-US">
                <a:sym typeface="Arial"/>
              </a:rPr>
              <a:t> </a:t>
            </a:r>
            <a:r>
              <a:rPr lang="en-US" altLang="zh-CN">
                <a:sym typeface="Arial"/>
              </a:rPr>
              <a:t>progressed</a:t>
            </a:r>
            <a:r>
              <a:rPr lang="zh-CN" altLang="en-US">
                <a:sym typeface="Arial"/>
              </a:rPr>
              <a:t> </a:t>
            </a:r>
            <a:r>
              <a:rPr lang="en-US" altLang="zh-CN">
                <a:sym typeface="Arial"/>
              </a:rPr>
              <a:t>from</a:t>
            </a:r>
            <a:r>
              <a:rPr lang="zh-CN" altLang="en-US">
                <a:sym typeface="Arial"/>
              </a:rPr>
              <a:t> </a:t>
            </a:r>
            <a:r>
              <a:rPr lang="en-US" altLang="zh-CN">
                <a:sym typeface="Arial"/>
              </a:rPr>
              <a:t>one</a:t>
            </a:r>
            <a:r>
              <a:rPr lang="zh-CN" altLang="en-US">
                <a:sym typeface="Arial"/>
              </a:rPr>
              <a:t> </a:t>
            </a:r>
            <a:r>
              <a:rPr lang="en-US" altLang="zh-CN">
                <a:sym typeface="Arial"/>
              </a:rPr>
              <a:t>stage</a:t>
            </a:r>
            <a:r>
              <a:rPr lang="zh-CN" altLang="en-US">
                <a:sym typeface="Arial"/>
              </a:rPr>
              <a:t> </a:t>
            </a:r>
            <a:r>
              <a:rPr lang="en-US" altLang="zh-CN">
                <a:sym typeface="Arial"/>
              </a:rPr>
              <a:t>to</a:t>
            </a:r>
            <a:r>
              <a:rPr lang="zh-CN" altLang="en-US">
                <a:sym typeface="Arial"/>
              </a:rPr>
              <a:t> </a:t>
            </a:r>
            <a:r>
              <a:rPr lang="en-US" altLang="zh-CN">
                <a:sym typeface="Arial"/>
              </a:rPr>
              <a:t>the</a:t>
            </a:r>
            <a:r>
              <a:rPr lang="zh-CN" altLang="en-US">
                <a:sym typeface="Arial"/>
              </a:rPr>
              <a:t> </a:t>
            </a:r>
            <a:r>
              <a:rPr lang="en-US" altLang="zh-CN">
                <a:sym typeface="Arial"/>
              </a:rPr>
              <a:t>next</a:t>
            </a:r>
            <a:r>
              <a:rPr lang="en-US" altLang="zh-CN" b="0" i="0" u="none" strike="noStrike" cap="none">
                <a:effectLst/>
                <a:sym typeface="Arial"/>
              </a:rPr>
              <a:t>,</a:t>
            </a:r>
            <a:r>
              <a:rPr lang="zh-CN" b="0" i="0" u="none" strike="noStrike" cap="none">
                <a:effectLst/>
                <a:sym typeface="Arial"/>
              </a:rPr>
              <a:t> </a:t>
            </a:r>
            <a:r>
              <a:rPr lang="en-US" altLang="zh-CN">
                <a:sym typeface="Arial"/>
              </a:rPr>
              <a:t>we</a:t>
            </a:r>
            <a:r>
              <a:rPr lang="zh-CN" altLang="en-US">
                <a:sym typeface="Arial"/>
              </a:rPr>
              <a:t> </a:t>
            </a:r>
            <a:r>
              <a:rPr lang="en-US" altLang="zh-CN">
                <a:sym typeface="Arial"/>
              </a:rPr>
              <a:t>picked</a:t>
            </a:r>
            <a:r>
              <a:rPr lang="zh-CN" altLang="en-US">
                <a:sym typeface="Arial"/>
              </a:rPr>
              <a:t> </a:t>
            </a:r>
            <a:r>
              <a:rPr lang="en-US" altLang="zh-CN">
                <a:sym typeface="Arial"/>
              </a:rPr>
              <a:t>from</a:t>
            </a:r>
            <a:r>
              <a:rPr lang="zh-CN" altLang="en-US">
                <a:sym typeface="Arial"/>
              </a:rPr>
              <a:t> </a:t>
            </a:r>
            <a:r>
              <a:rPr lang="en-US" altLang="zh-CN">
                <a:sym typeface="Arial"/>
              </a:rPr>
              <a:t>reach</a:t>
            </a:r>
            <a:r>
              <a:rPr lang="zh-CN" altLang="en-US">
                <a:sym typeface="Arial"/>
              </a:rPr>
              <a:t> </a:t>
            </a:r>
            <a:r>
              <a:rPr lang="en-US" altLang="zh-CN">
                <a:sym typeface="Arial"/>
              </a:rPr>
              <a:t>to</a:t>
            </a:r>
            <a:r>
              <a:rPr lang="zh-CN" altLang="en-US">
                <a:sym typeface="Arial"/>
              </a:rPr>
              <a:t> </a:t>
            </a:r>
            <a:r>
              <a:rPr lang="en-US" altLang="zh-CN">
                <a:sym typeface="Arial"/>
              </a:rPr>
              <a:t>link</a:t>
            </a:r>
            <a:r>
              <a:rPr lang="zh-CN" altLang="en-US">
                <a:sym typeface="Arial"/>
              </a:rPr>
              <a:t> </a:t>
            </a:r>
            <a:r>
              <a:rPr lang="en-US" altLang="zh-CN">
                <a:sym typeface="Arial"/>
              </a:rPr>
              <a:t>clicks</a:t>
            </a:r>
            <a:r>
              <a:rPr lang="zh-CN" altLang="en-US">
                <a:sym typeface="Arial"/>
              </a:rPr>
              <a:t> </a:t>
            </a:r>
            <a:r>
              <a:rPr lang="en-US" altLang="zh-CN">
                <a:sym typeface="Arial"/>
              </a:rPr>
              <a:t>rate</a:t>
            </a:r>
            <a:r>
              <a:rPr lang="zh-CN" altLang="en-US">
                <a:sym typeface="Arial"/>
              </a:rPr>
              <a:t> </a:t>
            </a:r>
            <a:r>
              <a:rPr lang="en-US" altLang="zh-CN">
                <a:sym typeface="Arial"/>
              </a:rPr>
              <a:t>on</a:t>
            </a:r>
            <a:r>
              <a:rPr lang="zh-CN" altLang="en-US">
                <a:sym typeface="Arial"/>
              </a:rPr>
              <a:t> </a:t>
            </a:r>
            <a:r>
              <a:rPr lang="en-US" altLang="zh-CN">
                <a:sym typeface="Arial"/>
              </a:rPr>
              <a:t>the</a:t>
            </a:r>
            <a:r>
              <a:rPr lang="zh-CN" altLang="en-US">
                <a:sym typeface="Arial"/>
              </a:rPr>
              <a:t> </a:t>
            </a:r>
            <a:r>
              <a:rPr lang="en-US" altLang="zh-CN">
                <a:sym typeface="Arial"/>
              </a:rPr>
              <a:t>left</a:t>
            </a:r>
            <a:r>
              <a:rPr lang="en-US" altLang="zh-CN" b="0" i="0" u="none" strike="noStrike" cap="none">
                <a:effectLst/>
                <a:sym typeface="Arial"/>
              </a:rPr>
              <a:t>,</a:t>
            </a:r>
            <a:r>
              <a:rPr lang="zh-CN" b="0" i="0" u="none" strike="noStrike" cap="none">
                <a:effectLst/>
                <a:sym typeface="Arial"/>
              </a:rPr>
              <a:t> </a:t>
            </a:r>
            <a:r>
              <a:rPr lang="en-US" altLang="zh-CN">
                <a:sym typeface="Arial"/>
              </a:rPr>
              <a:t>and</a:t>
            </a:r>
            <a:r>
              <a:rPr lang="zh-CN" altLang="en-US">
                <a:sym typeface="Arial"/>
              </a:rPr>
              <a:t> </a:t>
            </a:r>
            <a:r>
              <a:rPr lang="en-US" altLang="zh-CN">
                <a:sym typeface="Arial"/>
              </a:rPr>
              <a:t>from</a:t>
            </a:r>
            <a:r>
              <a:rPr lang="zh-CN" altLang="en-US">
                <a:sym typeface="Arial"/>
              </a:rPr>
              <a:t> </a:t>
            </a:r>
            <a:r>
              <a:rPr lang="en-US" altLang="zh-CN">
                <a:sym typeface="Arial"/>
              </a:rPr>
              <a:t>landing</a:t>
            </a:r>
            <a:r>
              <a:rPr lang="zh-CN" altLang="en-US">
                <a:sym typeface="Arial"/>
              </a:rPr>
              <a:t> </a:t>
            </a:r>
            <a:r>
              <a:rPr lang="en-US" altLang="zh-CN">
                <a:sym typeface="Arial"/>
              </a:rPr>
              <a:t>page</a:t>
            </a:r>
            <a:r>
              <a:rPr lang="zh-CN" altLang="en-US">
                <a:sym typeface="Arial"/>
              </a:rPr>
              <a:t> </a:t>
            </a:r>
            <a:r>
              <a:rPr lang="en-US" altLang="zh-CN">
                <a:sym typeface="Arial"/>
              </a:rPr>
              <a:t>view</a:t>
            </a:r>
            <a:r>
              <a:rPr lang="zh-CN" altLang="en-US">
                <a:sym typeface="Arial"/>
              </a:rPr>
              <a:t> </a:t>
            </a:r>
            <a:r>
              <a:rPr lang="en-US" altLang="zh-CN">
                <a:sym typeface="Arial"/>
              </a:rPr>
              <a:t>to</a:t>
            </a:r>
            <a:r>
              <a:rPr lang="zh-CN" altLang="en-US">
                <a:sym typeface="Arial"/>
              </a:rPr>
              <a:t> </a:t>
            </a:r>
            <a:r>
              <a:rPr lang="en-US" altLang="zh-CN">
                <a:sym typeface="Arial"/>
              </a:rPr>
              <a:t>registering</a:t>
            </a:r>
            <a:r>
              <a:rPr lang="zh-CN" altLang="en-US">
                <a:sym typeface="Arial"/>
              </a:rPr>
              <a:t> </a:t>
            </a:r>
            <a:r>
              <a:rPr lang="en-US" altLang="zh-CN">
                <a:sym typeface="Arial"/>
              </a:rPr>
              <a:t>for</a:t>
            </a:r>
            <a:r>
              <a:rPr lang="zh-CN" altLang="en-US">
                <a:sym typeface="Arial"/>
              </a:rPr>
              <a:t> </a:t>
            </a:r>
            <a:r>
              <a:rPr lang="en-US" altLang="zh-CN">
                <a:sym typeface="Arial"/>
              </a:rPr>
              <a:t>the</a:t>
            </a:r>
            <a:r>
              <a:rPr lang="zh-CN" altLang="en-US">
                <a:sym typeface="Arial"/>
              </a:rPr>
              <a:t> </a:t>
            </a:r>
            <a:r>
              <a:rPr lang="en-US" altLang="zh-CN">
                <a:sym typeface="Arial"/>
              </a:rPr>
              <a:t>seminar</a:t>
            </a:r>
            <a:r>
              <a:rPr lang="zh-CN" altLang="en-US">
                <a:sym typeface="Arial"/>
              </a:rPr>
              <a:t> </a:t>
            </a:r>
            <a:r>
              <a:rPr lang="en-US" altLang="zh-CN">
                <a:sym typeface="Arial"/>
              </a:rPr>
              <a:t>rate</a:t>
            </a:r>
            <a:r>
              <a:rPr lang="zh-CN" altLang="en-US">
                <a:sym typeface="Arial"/>
              </a:rPr>
              <a:t> </a:t>
            </a:r>
            <a:r>
              <a:rPr lang="en-US" altLang="zh-CN">
                <a:sym typeface="Arial"/>
              </a:rPr>
              <a:t>on</a:t>
            </a:r>
            <a:r>
              <a:rPr lang="zh-CN" altLang="en-US">
                <a:sym typeface="Arial"/>
              </a:rPr>
              <a:t> </a:t>
            </a:r>
            <a:r>
              <a:rPr lang="en-US" altLang="zh-CN">
                <a:sym typeface="Arial"/>
              </a:rPr>
              <a:t>the</a:t>
            </a:r>
            <a:r>
              <a:rPr lang="zh-CN" altLang="en-US">
                <a:sym typeface="Arial"/>
              </a:rPr>
              <a:t> </a:t>
            </a:r>
            <a:r>
              <a:rPr lang="en-US" altLang="zh-CN">
                <a:sym typeface="Arial"/>
              </a:rPr>
              <a:t>right</a:t>
            </a:r>
            <a:r>
              <a:rPr lang="en-US" altLang="zh-CN" b="0" i="0" u="none" strike="noStrike" cap="none">
                <a:effectLst/>
                <a:sym typeface="Arial"/>
              </a:rPr>
              <a:t>.</a:t>
            </a:r>
            <a:r>
              <a:rPr lang="zh-CN" b="0" i="0" u="none" strike="noStrike" cap="none">
                <a:effectLst/>
                <a:sym typeface="Arial"/>
              </a:rPr>
              <a:t> </a:t>
            </a:r>
            <a:r>
              <a:rPr lang="zh-CN">
                <a:sym typeface="Arial"/>
              </a:rPr>
              <a:t>We can see how each campaign performed in each step but I would like to draw your attention to the circled averages</a:t>
            </a:r>
            <a:r>
              <a:rPr lang="en-US" altLang="zh-CN" b="0" i="0" u="none" strike="noStrike" cap="none">
                <a:effectLst/>
                <a:sym typeface="Arial"/>
              </a:rPr>
              <a:t>,</a:t>
            </a:r>
            <a:r>
              <a:rPr lang="zh-CN" b="0" i="0" u="none" strike="noStrike" cap="none">
                <a:effectLst/>
                <a:sym typeface="Arial"/>
              </a:rPr>
              <a:t> </a:t>
            </a:r>
            <a:r>
              <a:rPr lang="en-US" altLang="zh-CN">
                <a:sym typeface="Arial"/>
              </a:rPr>
              <a:t>about</a:t>
            </a:r>
            <a:r>
              <a:rPr lang="zh-CN" altLang="en-US">
                <a:sym typeface="Arial"/>
              </a:rPr>
              <a:t> </a:t>
            </a:r>
            <a:r>
              <a:rPr lang="en-US" altLang="zh-CN">
                <a:sym typeface="Arial"/>
              </a:rPr>
              <a:t>1%</a:t>
            </a:r>
            <a:r>
              <a:rPr lang="zh-CN" altLang="en-US">
                <a:sym typeface="Arial"/>
              </a:rPr>
              <a:t> </a:t>
            </a:r>
            <a:r>
              <a:rPr lang="en-US" altLang="zh-CN">
                <a:sym typeface="Arial"/>
              </a:rPr>
              <a:t>comparing</a:t>
            </a:r>
            <a:r>
              <a:rPr lang="zh-CN" altLang="en-US">
                <a:sym typeface="Arial"/>
              </a:rPr>
              <a:t> </a:t>
            </a:r>
            <a:r>
              <a:rPr lang="en-US" altLang="zh-CN">
                <a:sym typeface="Arial"/>
              </a:rPr>
              <a:t>to</a:t>
            </a:r>
            <a:r>
              <a:rPr lang="zh-CN" altLang="en-US">
                <a:sym typeface="Arial"/>
              </a:rPr>
              <a:t> </a:t>
            </a:r>
            <a:r>
              <a:rPr lang="en-US" altLang="zh-CN">
                <a:sym typeface="Arial"/>
              </a:rPr>
              <a:t>about</a:t>
            </a:r>
            <a:r>
              <a:rPr lang="zh-CN" altLang="en-US">
                <a:sym typeface="Arial"/>
              </a:rPr>
              <a:t> </a:t>
            </a:r>
            <a:r>
              <a:rPr lang="en-US" altLang="zh-CN">
                <a:sym typeface="Arial"/>
              </a:rPr>
              <a:t>25%</a:t>
            </a:r>
            <a:r>
              <a:rPr lang="en-US" altLang="zh-CN" b="0" i="0" u="none" strike="noStrike" cap="none">
                <a:effectLst/>
                <a:sym typeface="Arial"/>
              </a:rPr>
              <a:t>,</a:t>
            </a:r>
            <a:r>
              <a:rPr lang="zh-CN" b="0" i="0" u="none" strike="noStrike" cap="none">
                <a:effectLst/>
                <a:sym typeface="Arial"/>
              </a:rPr>
              <a:t> </a:t>
            </a:r>
            <a:r>
              <a:rPr lang="en-US" altLang="zh-CN">
                <a:sym typeface="Arial"/>
              </a:rPr>
              <a:t>which</a:t>
            </a:r>
            <a:r>
              <a:rPr lang="zh-CN" altLang="en-US">
                <a:sym typeface="Arial"/>
              </a:rPr>
              <a:t> </a:t>
            </a:r>
            <a:r>
              <a:rPr lang="en-US" altLang="zh-CN">
                <a:sym typeface="Arial"/>
              </a:rPr>
              <a:t>is</a:t>
            </a:r>
            <a:r>
              <a:rPr lang="zh-CN" altLang="en-US">
                <a:sym typeface="Arial"/>
              </a:rPr>
              <a:t> </a:t>
            </a:r>
            <a:r>
              <a:rPr lang="en-US" altLang="zh-CN">
                <a:sym typeface="Arial"/>
              </a:rPr>
              <a:t>quite</a:t>
            </a:r>
            <a:r>
              <a:rPr lang="zh-CN" altLang="en-US">
                <a:sym typeface="Arial"/>
              </a:rPr>
              <a:t> </a:t>
            </a:r>
            <a:r>
              <a:rPr lang="en-US" altLang="zh-CN">
                <a:sym typeface="Arial"/>
              </a:rPr>
              <a:t>the</a:t>
            </a:r>
            <a:r>
              <a:rPr lang="zh-CN" altLang="en-US">
                <a:sym typeface="Arial"/>
              </a:rPr>
              <a:t> </a:t>
            </a:r>
            <a:r>
              <a:rPr lang="en-US" altLang="zh-CN">
                <a:sym typeface="Arial"/>
              </a:rPr>
              <a:t>disparity.</a:t>
            </a:r>
            <a:r>
              <a:rPr lang="zh-CN" altLang="en-US">
                <a:sym typeface="Arial"/>
              </a:rPr>
              <a:t> </a:t>
            </a:r>
            <a:r>
              <a:rPr lang="en-US" altLang="zh-CN">
                <a:sym typeface="Arial"/>
              </a:rPr>
              <a:t>Another</a:t>
            </a:r>
            <a:r>
              <a:rPr lang="zh-CN" altLang="en-US">
                <a:sym typeface="Arial"/>
              </a:rPr>
              <a:t> </a:t>
            </a:r>
            <a:r>
              <a:rPr lang="en-US" altLang="zh-CN">
                <a:sym typeface="Arial"/>
              </a:rPr>
              <a:t>interesting</a:t>
            </a:r>
            <a:r>
              <a:rPr lang="zh-CN" altLang="en-US">
                <a:sym typeface="Arial"/>
              </a:rPr>
              <a:t> </a:t>
            </a:r>
            <a:r>
              <a:rPr lang="en-US" altLang="zh-CN">
                <a:sym typeface="Arial"/>
              </a:rPr>
              <a:t>thing</a:t>
            </a:r>
            <a:r>
              <a:rPr lang="zh-CN" altLang="en-US">
                <a:sym typeface="Arial"/>
              </a:rPr>
              <a:t> </a:t>
            </a:r>
            <a:r>
              <a:rPr lang="en-US" altLang="zh-CN">
                <a:sym typeface="Arial"/>
              </a:rPr>
              <a:t>that</a:t>
            </a:r>
            <a:r>
              <a:rPr lang="zh-CN" altLang="en-US">
                <a:sym typeface="Arial"/>
              </a:rPr>
              <a:t> </a:t>
            </a:r>
            <a:r>
              <a:rPr lang="en-US" altLang="zh-CN">
                <a:sym typeface="Arial"/>
              </a:rPr>
              <a:t>we</a:t>
            </a:r>
            <a:r>
              <a:rPr lang="zh-CN" altLang="en-US">
                <a:sym typeface="Arial"/>
              </a:rPr>
              <a:t> </a:t>
            </a:r>
            <a:r>
              <a:rPr lang="en-US" altLang="zh-CN">
                <a:sym typeface="Arial"/>
              </a:rPr>
              <a:t>noticed</a:t>
            </a:r>
            <a:r>
              <a:rPr lang="zh-CN" altLang="en-US">
                <a:sym typeface="Arial"/>
              </a:rPr>
              <a:t> </a:t>
            </a:r>
            <a:r>
              <a:rPr lang="en-US" altLang="zh-CN">
                <a:sym typeface="Arial"/>
              </a:rPr>
              <a:t>is</a:t>
            </a:r>
            <a:r>
              <a:rPr lang="zh-CN" altLang="en-US">
                <a:sym typeface="Arial"/>
              </a:rPr>
              <a:t> </a:t>
            </a:r>
            <a:r>
              <a:rPr lang="en-US" altLang="zh-CN">
                <a:sym typeface="Arial"/>
              </a:rPr>
              <a:t>that</a:t>
            </a:r>
            <a:r>
              <a:rPr lang="zh-CN" altLang="en-US">
                <a:sym typeface="Arial"/>
              </a:rPr>
              <a:t> </a:t>
            </a:r>
            <a:r>
              <a:rPr lang="en-US" altLang="zh-CN">
                <a:sym typeface="Arial"/>
              </a:rPr>
              <a:t>not</a:t>
            </a:r>
            <a:r>
              <a:rPr lang="zh-CN" altLang="en-US">
                <a:sym typeface="Arial"/>
              </a:rPr>
              <a:t> </a:t>
            </a:r>
            <a:r>
              <a:rPr lang="en-US" altLang="zh-CN">
                <a:sym typeface="Arial"/>
              </a:rPr>
              <a:t>1</a:t>
            </a:r>
            <a:r>
              <a:rPr lang="zh-CN" altLang="en-US">
                <a:sym typeface="Arial"/>
              </a:rPr>
              <a:t> </a:t>
            </a:r>
            <a:r>
              <a:rPr lang="en-US" altLang="zh-CN">
                <a:sym typeface="Arial"/>
              </a:rPr>
              <a:t>campaign</a:t>
            </a:r>
            <a:r>
              <a:rPr lang="zh-CN" altLang="en-US">
                <a:sym typeface="Arial"/>
              </a:rPr>
              <a:t> </a:t>
            </a:r>
            <a:r>
              <a:rPr lang="en-US" altLang="zh-CN">
                <a:sym typeface="Arial"/>
              </a:rPr>
              <a:t>performed</a:t>
            </a:r>
            <a:r>
              <a:rPr lang="zh-CN" altLang="en-US">
                <a:sym typeface="Arial"/>
              </a:rPr>
              <a:t> </a:t>
            </a:r>
            <a:r>
              <a:rPr lang="en-US" altLang="zh-CN">
                <a:sym typeface="Arial"/>
              </a:rPr>
              <a:t>above</a:t>
            </a:r>
            <a:r>
              <a:rPr lang="zh-CN" altLang="en-US">
                <a:sym typeface="Arial"/>
              </a:rPr>
              <a:t> </a:t>
            </a:r>
            <a:r>
              <a:rPr lang="en-US" altLang="zh-CN">
                <a:sym typeface="Arial"/>
              </a:rPr>
              <a:t>average</a:t>
            </a:r>
            <a:r>
              <a:rPr lang="zh-CN" altLang="en-US">
                <a:sym typeface="Arial"/>
              </a:rPr>
              <a:t> </a:t>
            </a:r>
            <a:r>
              <a:rPr lang="en-US" altLang="zh-CN">
                <a:sym typeface="Arial"/>
              </a:rPr>
              <a:t>at</a:t>
            </a:r>
            <a:r>
              <a:rPr lang="zh-CN" altLang="en-US">
                <a:sym typeface="Arial"/>
              </a:rPr>
              <a:t> </a:t>
            </a:r>
            <a:r>
              <a:rPr lang="en-US" altLang="zh-CN">
                <a:sym typeface="Arial"/>
              </a:rPr>
              <a:t>all</a:t>
            </a:r>
            <a:r>
              <a:rPr lang="zh-CN" altLang="en-US">
                <a:sym typeface="Arial"/>
              </a:rPr>
              <a:t> </a:t>
            </a:r>
            <a:r>
              <a:rPr lang="en-US" altLang="zh-CN">
                <a:sym typeface="Arial"/>
              </a:rPr>
              <a:t>stages</a:t>
            </a:r>
            <a:r>
              <a:rPr lang="en-US" altLang="zh-CN" b="0" i="0" u="none" strike="noStrike" cap="none">
                <a:effectLst/>
                <a:sym typeface="Arial"/>
              </a:rPr>
              <a:t>,</a:t>
            </a:r>
            <a:r>
              <a:rPr lang="zh-CN" b="0" i="0" u="none" strike="noStrike" cap="none">
                <a:effectLst/>
                <a:sym typeface="Arial"/>
              </a:rPr>
              <a:t> </a:t>
            </a:r>
            <a:r>
              <a:rPr lang="en-US" altLang="zh-CN">
                <a:sym typeface="Arial"/>
              </a:rPr>
              <a:t>which</a:t>
            </a:r>
            <a:r>
              <a:rPr lang="zh-CN" altLang="en-US">
                <a:sym typeface="Arial"/>
              </a:rPr>
              <a:t> </a:t>
            </a:r>
            <a:r>
              <a:rPr lang="en-US" altLang="zh-CN">
                <a:sym typeface="Arial"/>
              </a:rPr>
              <a:t>means</a:t>
            </a:r>
            <a:r>
              <a:rPr lang="zh-CN" altLang="en-US">
                <a:sym typeface="Arial"/>
              </a:rPr>
              <a:t> </a:t>
            </a:r>
            <a:r>
              <a:rPr lang="en-US" altLang="zh-CN">
                <a:sym typeface="Arial"/>
              </a:rPr>
              <a:t>they</a:t>
            </a:r>
            <a:r>
              <a:rPr lang="zh-CN" altLang="en-US">
                <a:sym typeface="Arial"/>
              </a:rPr>
              <a:t> </a:t>
            </a:r>
            <a:r>
              <a:rPr lang="en-US" altLang="zh-CN">
                <a:sym typeface="Arial"/>
              </a:rPr>
              <a:t>all</a:t>
            </a:r>
            <a:r>
              <a:rPr lang="zh-CN" altLang="en-US">
                <a:sym typeface="Arial"/>
              </a:rPr>
              <a:t> </a:t>
            </a:r>
            <a:r>
              <a:rPr lang="en-US" altLang="zh-CN">
                <a:sym typeface="Arial"/>
              </a:rPr>
              <a:t>have</a:t>
            </a:r>
            <a:r>
              <a:rPr lang="zh-CN" altLang="en-US">
                <a:sym typeface="Arial"/>
              </a:rPr>
              <a:t> </a:t>
            </a:r>
            <a:r>
              <a:rPr lang="en-US" altLang="zh-CN">
                <a:sym typeface="Arial"/>
              </a:rPr>
              <a:t>strengths</a:t>
            </a:r>
            <a:r>
              <a:rPr lang="zh-CN" altLang="en-US">
                <a:sym typeface="Arial"/>
              </a:rPr>
              <a:t> </a:t>
            </a:r>
            <a:r>
              <a:rPr lang="en-US" altLang="zh-CN">
                <a:sym typeface="Arial"/>
              </a:rPr>
              <a:t>and</a:t>
            </a:r>
            <a:r>
              <a:rPr lang="zh-CN" altLang="en-US">
                <a:sym typeface="Arial"/>
              </a:rPr>
              <a:t> </a:t>
            </a:r>
            <a:r>
              <a:rPr lang="en-US" altLang="zh-CN">
                <a:sym typeface="Arial"/>
              </a:rPr>
              <a:t>weaknesses.</a:t>
            </a:r>
            <a:r>
              <a:rPr lang="zh-CN" altLang="en-US">
                <a:sym typeface="Arial"/>
              </a:rPr>
              <a:t> </a:t>
            </a:r>
            <a:r>
              <a:rPr lang="en-US" altLang="zh-CN">
                <a:sym typeface="Arial"/>
              </a:rPr>
              <a:t>So</a:t>
            </a:r>
            <a:r>
              <a:rPr lang="zh-CN" altLang="en-US">
                <a:sym typeface="Arial"/>
              </a:rPr>
              <a:t> </a:t>
            </a:r>
            <a:r>
              <a:rPr lang="en-US" altLang="zh-CN">
                <a:sym typeface="Arial"/>
              </a:rPr>
              <a:t>in</a:t>
            </a:r>
            <a:r>
              <a:rPr lang="zh-CN" altLang="en-US">
                <a:sym typeface="Arial"/>
              </a:rPr>
              <a:t> </a:t>
            </a:r>
            <a:r>
              <a:rPr lang="en-US" altLang="zh-CN">
                <a:sym typeface="Arial"/>
              </a:rPr>
              <a:t>the</a:t>
            </a:r>
            <a:r>
              <a:rPr lang="zh-CN" altLang="en-US">
                <a:sym typeface="Arial"/>
              </a:rPr>
              <a:t> </a:t>
            </a:r>
            <a:r>
              <a:rPr lang="en-US" altLang="zh-CN">
                <a:sym typeface="Arial"/>
              </a:rPr>
              <a:t>future</a:t>
            </a:r>
            <a:r>
              <a:rPr lang="zh-CN" altLang="en-US">
                <a:sym typeface="Arial"/>
              </a:rPr>
              <a:t> </a:t>
            </a:r>
            <a:r>
              <a:rPr lang="en-US" altLang="zh-CN">
                <a:sym typeface="Arial"/>
              </a:rPr>
              <a:t>we</a:t>
            </a:r>
            <a:r>
              <a:rPr lang="zh-CN" altLang="en-US">
                <a:sym typeface="Arial"/>
              </a:rPr>
              <a:t> </a:t>
            </a:r>
            <a:r>
              <a:rPr lang="en-US" altLang="zh-CN">
                <a:sym typeface="Arial"/>
              </a:rPr>
              <a:t>could</a:t>
            </a:r>
            <a:r>
              <a:rPr lang="zh-CN" altLang="en-US">
                <a:sym typeface="Arial"/>
              </a:rPr>
              <a:t> </a:t>
            </a:r>
            <a:r>
              <a:rPr lang="en-US" altLang="zh-CN">
                <a:sym typeface="Arial"/>
              </a:rPr>
              <a:t>combine</a:t>
            </a:r>
            <a:r>
              <a:rPr lang="zh-CN" altLang="en-US">
                <a:sym typeface="Arial"/>
              </a:rPr>
              <a:t> </a:t>
            </a:r>
            <a:r>
              <a:rPr lang="en-US" altLang="zh-CN">
                <a:sym typeface="Arial"/>
              </a:rPr>
              <a:t>the</a:t>
            </a:r>
            <a:r>
              <a:rPr lang="zh-CN" altLang="en-US">
                <a:sym typeface="Arial"/>
              </a:rPr>
              <a:t> </a:t>
            </a:r>
            <a:r>
              <a:rPr lang="en-US" altLang="zh-CN">
                <a:sym typeface="Arial"/>
              </a:rPr>
              <a:t>strengths</a:t>
            </a:r>
            <a:r>
              <a:rPr lang="zh-CN" altLang="en-US">
                <a:sym typeface="Arial"/>
              </a:rPr>
              <a:t> </a:t>
            </a:r>
            <a:r>
              <a:rPr lang="en-US" altLang="zh-CN">
                <a:sym typeface="Arial"/>
              </a:rPr>
              <a:t>of</a:t>
            </a:r>
            <a:r>
              <a:rPr lang="zh-CN" altLang="en-US">
                <a:sym typeface="Arial"/>
              </a:rPr>
              <a:t> </a:t>
            </a:r>
            <a:r>
              <a:rPr lang="en-US" altLang="zh-CN">
                <a:sym typeface="Arial"/>
              </a:rPr>
              <a:t>different</a:t>
            </a:r>
            <a:r>
              <a:rPr lang="zh-CN" altLang="en-US">
                <a:sym typeface="Arial"/>
              </a:rPr>
              <a:t> </a:t>
            </a:r>
            <a:r>
              <a:rPr lang="en-US" altLang="zh-CN">
                <a:sym typeface="Arial"/>
              </a:rPr>
              <a:t>ads</a:t>
            </a:r>
            <a:r>
              <a:rPr lang="zh-CN" altLang="en-US">
                <a:sym typeface="Arial"/>
              </a:rPr>
              <a:t> </a:t>
            </a:r>
            <a:r>
              <a:rPr lang="en-US" altLang="zh-CN">
                <a:sym typeface="Arial"/>
              </a:rPr>
              <a:t>to</a:t>
            </a:r>
            <a:r>
              <a:rPr lang="zh-CN" altLang="en-US">
                <a:sym typeface="Arial"/>
              </a:rPr>
              <a:t> </a:t>
            </a:r>
            <a:r>
              <a:rPr lang="en-US" altLang="zh-CN" err="1">
                <a:sym typeface="Arial"/>
              </a:rPr>
              <a:t>mak</a:t>
            </a:r>
            <a:r>
              <a:rPr lang="zh-CN">
                <a:sym typeface="Arial"/>
              </a:rPr>
              <a:t>e</a:t>
            </a:r>
            <a:r>
              <a:rPr lang="zh-CN" altLang="en-US">
                <a:sym typeface="Arial"/>
              </a:rPr>
              <a:t> </a:t>
            </a:r>
            <a:r>
              <a:rPr lang="en-US" altLang="zh-CN" err="1">
                <a:sym typeface="Arial"/>
              </a:rPr>
              <a:t>th</a:t>
            </a:r>
            <a:r>
              <a:rPr lang="zh-CN">
                <a:sym typeface="Arial"/>
              </a:rPr>
              <a:t>e</a:t>
            </a:r>
            <a:r>
              <a:rPr lang="en-US" altLang="zh-CN">
                <a:sym typeface="Arial"/>
              </a:rPr>
              <a:t>m</a:t>
            </a:r>
            <a:r>
              <a:rPr lang="zh-CN" altLang="en-US">
                <a:sym typeface="Arial"/>
              </a:rPr>
              <a:t> </a:t>
            </a:r>
            <a:r>
              <a:rPr lang="en-US" altLang="zh-CN">
                <a:sym typeface="Arial"/>
              </a:rPr>
              <a:t>more</a:t>
            </a:r>
            <a:r>
              <a:rPr lang="zh-CN" altLang="en-US">
                <a:sym typeface="Arial"/>
              </a:rPr>
              <a:t> </a:t>
            </a:r>
            <a:r>
              <a:rPr lang="zh-CN">
                <a:sym typeface="Arial"/>
              </a:rPr>
              <a:t>e</a:t>
            </a:r>
            <a:r>
              <a:rPr lang="en-US" altLang="zh-CN">
                <a:sym typeface="Arial"/>
              </a:rPr>
              <a:t>ff</a:t>
            </a:r>
            <a:r>
              <a:rPr lang="zh-CN">
                <a:sym typeface="Arial"/>
              </a:rPr>
              <a:t>e</a:t>
            </a:r>
            <a:r>
              <a:rPr lang="en-US" altLang="zh-CN" err="1">
                <a:sym typeface="Arial"/>
              </a:rPr>
              <a:t>ctive</a:t>
            </a:r>
            <a:r>
              <a:rPr lang="en-US" altLang="zh-CN" b="0" i="0" u="none" strike="noStrike" cap="none">
                <a:effectLst/>
                <a:sym typeface="Arial"/>
              </a:rPr>
              <a:t>.</a:t>
            </a:r>
            <a:r>
              <a:rPr lang="zh-CN" b="0" i="0" u="none" strike="noStrike" cap="none">
                <a:effectLst/>
                <a:sym typeface="Arial"/>
              </a:rPr>
              <a:t> </a:t>
            </a:r>
            <a:endParaRPr lang="en-US"/>
          </a:p>
          <a:p>
            <a:pPr marL="0" lvl="0" indent="0" algn="l" rtl="0">
              <a:spcBef>
                <a:spcPts val="0"/>
              </a:spcBef>
              <a:spcAft>
                <a:spcPts val="0"/>
              </a:spcAft>
              <a:buNone/>
            </a:pPr>
            <a:endParaRPr lang="en-SG" sz="1100" b="0" i="0" u="none" strike="noStrike" cap="none">
              <a:solidFill>
                <a:schemeClr val="dk1"/>
              </a:solidFill>
              <a:effectLst/>
              <a:latin typeface="+mn-lt"/>
              <a:ea typeface="+mn-ea"/>
              <a:cs typeface="+mn-cs"/>
              <a:sym typeface="Arial"/>
            </a:endParaRPr>
          </a:p>
          <a:p>
            <a:pPr marL="0" lvl="0" indent="0" algn="l" rtl="0">
              <a:spcBef>
                <a:spcPts val="0"/>
              </a:spcBef>
              <a:spcAft>
                <a:spcPts val="0"/>
              </a:spcAft>
              <a:buNone/>
            </a:pPr>
            <a:endParaRPr lang="en-US" sz="1100" b="0" i="0" u="none" strike="noStrike" cap="none">
              <a:solidFill>
                <a:schemeClr val="dk1"/>
              </a:solidFill>
              <a:effectLst/>
              <a:latin typeface="+mn-lt"/>
              <a:ea typeface="+mn-ea"/>
              <a:cs typeface="+mn-cs"/>
              <a:sym typeface="Arial"/>
            </a:endParaRPr>
          </a:p>
        </p:txBody>
      </p:sp>
      <p:sp>
        <p:nvSpPr>
          <p:cNvPr id="4542" name="Google Shape;454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81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225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0"/>
        <p:cNvGrpSpPr/>
        <p:nvPr/>
      </p:nvGrpSpPr>
      <p:grpSpPr>
        <a:xfrm>
          <a:off x="0" y="0"/>
          <a:ext cx="0" cy="0"/>
          <a:chOff x="0" y="0"/>
          <a:chExt cx="0" cy="0"/>
        </a:xfrm>
      </p:grpSpPr>
      <p:sp>
        <p:nvSpPr>
          <p:cNvPr id="3821" name="Google Shape;3821;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a:t>The</a:t>
            </a:r>
            <a:r>
              <a:rPr lang="zh-CN" altLang="en-US"/>
              <a:t> </a:t>
            </a:r>
            <a:r>
              <a:rPr lang="en-US" altLang="zh-CN"/>
              <a:t>past</a:t>
            </a:r>
            <a:r>
              <a:rPr lang="zh-CN" altLang="en-US"/>
              <a:t> </a:t>
            </a:r>
            <a:r>
              <a:rPr lang="en-US" altLang="zh-CN" err="1"/>
              <a:t>facebook</a:t>
            </a:r>
            <a:r>
              <a:rPr lang="zh-CN" altLang="en-US"/>
              <a:t> </a:t>
            </a:r>
            <a:r>
              <a:rPr lang="en-US" altLang="zh-CN"/>
              <a:t>ads</a:t>
            </a:r>
            <a:r>
              <a:rPr lang="zh-CN" altLang="en-US"/>
              <a:t> </a:t>
            </a:r>
            <a:r>
              <a:rPr lang="en-US" altLang="zh-CN"/>
              <a:t>campaign</a:t>
            </a:r>
            <a:r>
              <a:rPr lang="zh-CN" altLang="en-US"/>
              <a:t> </a:t>
            </a:r>
            <a:r>
              <a:rPr lang="en-US" altLang="zh-CN"/>
              <a:t>can</a:t>
            </a:r>
            <a:r>
              <a:rPr lang="zh-CN" altLang="en-US"/>
              <a:t> </a:t>
            </a:r>
            <a:r>
              <a:rPr lang="en-US" altLang="zh-CN"/>
              <a:t>be</a:t>
            </a:r>
            <a:r>
              <a:rPr lang="zh-CN" altLang="en-US"/>
              <a:t> </a:t>
            </a:r>
            <a:r>
              <a:rPr lang="en-US" altLang="zh-CN"/>
              <a:t>seen</a:t>
            </a:r>
            <a:r>
              <a:rPr lang="zh-CN" altLang="en-US"/>
              <a:t> </a:t>
            </a:r>
            <a:r>
              <a:rPr lang="en-US" altLang="zh-CN"/>
              <a:t>as</a:t>
            </a:r>
            <a:r>
              <a:rPr lang="zh-CN" altLang="en-US"/>
              <a:t> </a:t>
            </a:r>
            <a:r>
              <a:rPr lang="en-US" altLang="zh-CN"/>
              <a:t>experiments,</a:t>
            </a:r>
            <a:r>
              <a:rPr lang="zh-CN" altLang="en-US"/>
              <a:t> </a:t>
            </a:r>
            <a:r>
              <a:rPr lang="en-US" altLang="zh-CN"/>
              <a:t>and</a:t>
            </a:r>
            <a:r>
              <a:rPr lang="zh-CN" altLang="en-US"/>
              <a:t> </a:t>
            </a:r>
            <a:r>
              <a:rPr lang="en-US" altLang="zh-CN"/>
              <a:t>we</a:t>
            </a:r>
            <a:r>
              <a:rPr lang="zh-CN" altLang="en-US"/>
              <a:t> </a:t>
            </a:r>
            <a:r>
              <a:rPr lang="en-US" altLang="zh-CN"/>
              <a:t>can</a:t>
            </a:r>
            <a:r>
              <a:rPr lang="zh-CN" altLang="en-US"/>
              <a:t> </a:t>
            </a:r>
            <a:r>
              <a:rPr lang="en-US" altLang="zh-CN"/>
              <a:t>learn</a:t>
            </a:r>
            <a:r>
              <a:rPr lang="zh-CN" altLang="en-US"/>
              <a:t> </a:t>
            </a:r>
            <a:r>
              <a:rPr lang="en-US" altLang="zh-CN"/>
              <a:t>a</a:t>
            </a:r>
            <a:r>
              <a:rPr lang="zh-CN" altLang="en-US"/>
              <a:t> </a:t>
            </a:r>
            <a:r>
              <a:rPr lang="en-US" altLang="zh-CN"/>
              <a:t>lot</a:t>
            </a:r>
            <a:r>
              <a:rPr lang="zh-CN" altLang="en-US"/>
              <a:t> </a:t>
            </a:r>
            <a:r>
              <a:rPr lang="en-US" altLang="zh-CN"/>
              <a:t>from</a:t>
            </a:r>
            <a:r>
              <a:rPr lang="zh-CN" altLang="en-US"/>
              <a:t> </a:t>
            </a:r>
            <a:r>
              <a:rPr lang="en-US" altLang="zh-CN"/>
              <a:t>them</a:t>
            </a:r>
            <a:r>
              <a:rPr lang="zh-CN" altLang="en-US"/>
              <a:t> </a:t>
            </a:r>
            <a:r>
              <a:rPr lang="en-US" altLang="zh-CN"/>
              <a:t>about</a:t>
            </a:r>
            <a:r>
              <a:rPr lang="zh-CN" altLang="en-US"/>
              <a:t> </a:t>
            </a:r>
            <a:r>
              <a:rPr lang="en-US" altLang="zh-CN"/>
              <a:t>what</a:t>
            </a:r>
            <a:r>
              <a:rPr lang="zh-CN" altLang="en-US"/>
              <a:t> </a:t>
            </a:r>
            <a:r>
              <a:rPr lang="en-US" altLang="zh-CN"/>
              <a:t>content</a:t>
            </a:r>
            <a:r>
              <a:rPr lang="zh-CN" altLang="en-US"/>
              <a:t> </a:t>
            </a:r>
            <a:r>
              <a:rPr lang="en-US" altLang="zh-CN"/>
              <a:t>are</a:t>
            </a:r>
            <a:r>
              <a:rPr lang="zh-CN" altLang="en-US"/>
              <a:t> </a:t>
            </a:r>
            <a:r>
              <a:rPr lang="en-US" altLang="zh-CN"/>
              <a:t>more</a:t>
            </a:r>
            <a:r>
              <a:rPr lang="zh-CN" altLang="en-US"/>
              <a:t> </a:t>
            </a:r>
            <a:r>
              <a:rPr lang="en-US" altLang="zh-CN"/>
              <a:t>effective</a:t>
            </a:r>
            <a:r>
              <a:rPr lang="zh-CN" altLang="en-US"/>
              <a:t> </a:t>
            </a:r>
            <a:r>
              <a:rPr lang="en-US" altLang="zh-CN"/>
              <a:t>to</a:t>
            </a:r>
            <a:r>
              <a:rPr lang="zh-CN" altLang="en-US"/>
              <a:t> </a:t>
            </a:r>
            <a:r>
              <a:rPr lang="en-US" altLang="zh-CN"/>
              <a:t>attract</a:t>
            </a:r>
            <a:r>
              <a:rPr lang="zh-CN" altLang="en-US"/>
              <a:t> </a:t>
            </a:r>
            <a:r>
              <a:rPr lang="en-US" altLang="zh-CN"/>
              <a:t>attention.</a:t>
            </a:r>
            <a:r>
              <a:rPr lang="zh-CN" altLang="en-US"/>
              <a:t> </a:t>
            </a:r>
            <a:endParaRPr lang="en-SG" altLang="zh-CN"/>
          </a:p>
          <a:p>
            <a:pPr marL="0" lvl="0" indent="0" algn="l" rtl="0">
              <a:spcBef>
                <a:spcPts val="0"/>
              </a:spcBef>
              <a:spcAft>
                <a:spcPts val="0"/>
              </a:spcAft>
              <a:buNone/>
            </a:pPr>
            <a:r>
              <a:rPr lang="en-US" altLang="zh-CN"/>
              <a:t>Using</a:t>
            </a:r>
            <a:r>
              <a:rPr lang="zh-CN" altLang="en-US"/>
              <a:t> </a:t>
            </a:r>
            <a:r>
              <a:rPr lang="en-US" altLang="zh-CN"/>
              <a:t>the</a:t>
            </a:r>
            <a:r>
              <a:rPr lang="zh-CN" altLang="en-US"/>
              <a:t> </a:t>
            </a:r>
            <a:r>
              <a:rPr lang="en-US" altLang="zh-CN"/>
              <a:t>performance</a:t>
            </a:r>
            <a:r>
              <a:rPr lang="zh-CN" altLang="en-US"/>
              <a:t> </a:t>
            </a:r>
            <a:r>
              <a:rPr lang="en-US" altLang="zh-CN"/>
              <a:t>indictors</a:t>
            </a:r>
            <a:r>
              <a:rPr lang="zh-CN" altLang="en-US"/>
              <a:t> </a:t>
            </a:r>
            <a:r>
              <a:rPr lang="en-US" altLang="zh-CN"/>
              <a:t>that</a:t>
            </a:r>
            <a:r>
              <a:rPr lang="zh-CN" altLang="en-US"/>
              <a:t> </a:t>
            </a:r>
            <a:r>
              <a:rPr lang="en-US" altLang="zh-CN"/>
              <a:t>we</a:t>
            </a:r>
            <a:r>
              <a:rPr lang="zh-CN" altLang="en-US"/>
              <a:t> </a:t>
            </a:r>
            <a:r>
              <a:rPr lang="en-US" altLang="zh-CN"/>
              <a:t>selected,</a:t>
            </a:r>
            <a:r>
              <a:rPr lang="zh-CN" altLang="en-US"/>
              <a:t> </a:t>
            </a:r>
            <a:r>
              <a:rPr lang="en-US" altLang="zh-CN"/>
              <a:t>we</a:t>
            </a:r>
            <a:r>
              <a:rPr lang="zh-CN" altLang="en-US"/>
              <a:t> </a:t>
            </a:r>
            <a:r>
              <a:rPr lang="en-US" altLang="zh-CN"/>
              <a:t>can</a:t>
            </a:r>
            <a:r>
              <a:rPr lang="zh-CN" altLang="en-US"/>
              <a:t> </a:t>
            </a:r>
            <a:r>
              <a:rPr lang="en-US" altLang="zh-CN"/>
              <a:t>identify</a:t>
            </a:r>
            <a:r>
              <a:rPr lang="zh-CN" altLang="en-US"/>
              <a:t> </a:t>
            </a:r>
            <a:r>
              <a:rPr lang="en-US" altLang="zh-CN"/>
              <a:t>the</a:t>
            </a:r>
            <a:r>
              <a:rPr lang="zh-CN" altLang="en-US"/>
              <a:t> </a:t>
            </a:r>
            <a:r>
              <a:rPr lang="en-US" altLang="zh-CN"/>
              <a:t>most</a:t>
            </a:r>
            <a:r>
              <a:rPr lang="zh-CN" altLang="en-US"/>
              <a:t> </a:t>
            </a:r>
            <a:r>
              <a:rPr lang="en-US" altLang="zh-CN"/>
              <a:t>successful</a:t>
            </a:r>
            <a:r>
              <a:rPr lang="zh-CN" altLang="en-US"/>
              <a:t> </a:t>
            </a:r>
            <a:r>
              <a:rPr lang="en-US" altLang="zh-CN"/>
              <a:t>ads.</a:t>
            </a:r>
            <a:r>
              <a:rPr lang="zh-CN" altLang="en-US"/>
              <a:t> </a:t>
            </a:r>
            <a:r>
              <a:rPr lang="en-US" altLang="zh-CN"/>
              <a:t>And</a:t>
            </a:r>
            <a:r>
              <a:rPr lang="zh-CN" altLang="en-US"/>
              <a:t> </a:t>
            </a:r>
            <a:r>
              <a:rPr lang="en-US" altLang="zh-CN"/>
              <a:t>dive</a:t>
            </a:r>
            <a:r>
              <a:rPr lang="zh-CN" altLang="en-US"/>
              <a:t> </a:t>
            </a:r>
            <a:r>
              <a:rPr lang="en-US" altLang="zh-CN"/>
              <a:t>into</a:t>
            </a:r>
            <a:r>
              <a:rPr lang="zh-CN" altLang="en-US"/>
              <a:t> </a:t>
            </a:r>
            <a:r>
              <a:rPr lang="en-US" altLang="zh-CN"/>
              <a:t>them</a:t>
            </a:r>
            <a:r>
              <a:rPr lang="zh-CN" altLang="en-US"/>
              <a:t> </a:t>
            </a:r>
            <a:r>
              <a:rPr lang="en-US" altLang="zh-CN"/>
              <a:t>to</a:t>
            </a:r>
            <a:r>
              <a:rPr lang="zh-CN" altLang="en-US"/>
              <a:t> </a:t>
            </a:r>
            <a:r>
              <a:rPr lang="en-US" altLang="zh-CN"/>
              <a:t>see</a:t>
            </a:r>
            <a:r>
              <a:rPr lang="zh-CN" altLang="en-US"/>
              <a:t> </a:t>
            </a:r>
            <a:r>
              <a:rPr lang="en-US" altLang="zh-CN"/>
              <a:t>what</a:t>
            </a:r>
            <a:r>
              <a:rPr lang="zh-CN" altLang="en-US"/>
              <a:t> </a:t>
            </a:r>
            <a:r>
              <a:rPr lang="en-US" altLang="zh-CN"/>
              <a:t>made</a:t>
            </a:r>
            <a:r>
              <a:rPr lang="zh-CN" altLang="en-US"/>
              <a:t> </a:t>
            </a:r>
            <a:r>
              <a:rPr lang="en-US" altLang="zh-CN"/>
              <a:t>them</a:t>
            </a:r>
            <a:r>
              <a:rPr lang="zh-CN" altLang="en-US"/>
              <a:t> </a:t>
            </a:r>
            <a:r>
              <a:rPr lang="en-US" altLang="zh-CN"/>
              <a:t>successful.</a:t>
            </a:r>
            <a:r>
              <a:rPr lang="zh-CN" altLang="en-US"/>
              <a:t> </a:t>
            </a:r>
            <a:endParaRPr lang="en-SG" altLang="zh-CN"/>
          </a:p>
          <a:p>
            <a:pPr marL="0" lvl="0" indent="0" algn="l" rtl="0">
              <a:spcBef>
                <a:spcPts val="0"/>
              </a:spcBef>
              <a:spcAft>
                <a:spcPts val="0"/>
              </a:spcAft>
              <a:buNone/>
            </a:pPr>
            <a:endParaRPr lang="en-US" altLang="zh-CN"/>
          </a:p>
          <a:p>
            <a:pPr marL="0" lvl="0" indent="0" algn="l" rtl="0">
              <a:spcBef>
                <a:spcPts val="0"/>
              </a:spcBef>
              <a:spcAft>
                <a:spcPts val="0"/>
              </a:spcAft>
              <a:buNone/>
            </a:pPr>
            <a:r>
              <a:rPr lang="en-US" altLang="zh-CN"/>
              <a:t>The</a:t>
            </a:r>
            <a:r>
              <a:rPr lang="zh-CN" altLang="en-US"/>
              <a:t> </a:t>
            </a:r>
            <a:r>
              <a:rPr lang="en-US" altLang="zh-CN"/>
              <a:t>indictors</a:t>
            </a:r>
            <a:r>
              <a:rPr lang="zh-CN" altLang="en-US"/>
              <a:t> </a:t>
            </a:r>
            <a:r>
              <a:rPr lang="en-US" altLang="zh-CN"/>
              <a:t>include</a:t>
            </a:r>
            <a:r>
              <a:rPr lang="zh-CN" altLang="en-US"/>
              <a:t> </a:t>
            </a:r>
            <a:r>
              <a:rPr lang="en-US" altLang="zh-CN"/>
              <a:t>4</a:t>
            </a:r>
            <a:r>
              <a:rPr lang="zh-CN" altLang="en-US"/>
              <a:t> </a:t>
            </a:r>
            <a:r>
              <a:rPr lang="en-US" altLang="zh-CN"/>
              <a:t>categories,</a:t>
            </a:r>
            <a:r>
              <a:rPr lang="zh-CN" altLang="en-US"/>
              <a:t> </a:t>
            </a:r>
            <a:r>
              <a:rPr lang="en-US" altLang="zh-CN" err="1"/>
              <a:t>clisk</a:t>
            </a:r>
            <a:r>
              <a:rPr lang="en-US" altLang="zh-CN"/>
              <a:t>,</a:t>
            </a:r>
            <a:r>
              <a:rPr lang="zh-CN" altLang="en-US"/>
              <a:t> </a:t>
            </a:r>
            <a:r>
              <a:rPr lang="en-US" altLang="zh-CN"/>
              <a:t>for</a:t>
            </a:r>
            <a:r>
              <a:rPr lang="zh-CN" altLang="en-US"/>
              <a:t> </a:t>
            </a:r>
            <a:r>
              <a:rPr lang="en-US" altLang="zh-CN"/>
              <a:t>instance</a:t>
            </a:r>
            <a:r>
              <a:rPr lang="zh-CN" altLang="en-US"/>
              <a:t> </a:t>
            </a:r>
            <a:r>
              <a:rPr lang="en-US" altLang="zh-CN"/>
              <a:t>the</a:t>
            </a:r>
            <a:r>
              <a:rPr lang="zh-CN" altLang="en-US"/>
              <a:t> </a:t>
            </a:r>
            <a:r>
              <a:rPr lang="en-US" altLang="zh-CN"/>
              <a:t>click</a:t>
            </a:r>
            <a:r>
              <a:rPr lang="zh-CN" altLang="en-US"/>
              <a:t> </a:t>
            </a:r>
            <a:r>
              <a:rPr lang="en-US" altLang="zh-CN"/>
              <a:t>through</a:t>
            </a:r>
            <a:r>
              <a:rPr lang="zh-CN" altLang="en-US"/>
              <a:t> </a:t>
            </a:r>
            <a:r>
              <a:rPr lang="en-US" altLang="zh-CN"/>
              <a:t>rate,</a:t>
            </a:r>
            <a:r>
              <a:rPr lang="zh-CN" altLang="en-US"/>
              <a:t> </a:t>
            </a:r>
            <a:r>
              <a:rPr lang="en-US" altLang="zh-CN"/>
              <a:t>Engagement,</a:t>
            </a:r>
            <a:r>
              <a:rPr lang="zh-CN" altLang="en-US"/>
              <a:t> </a:t>
            </a:r>
            <a:r>
              <a:rPr lang="en-US" altLang="zh-CN"/>
              <a:t>such</a:t>
            </a:r>
            <a:r>
              <a:rPr lang="zh-CN" altLang="en-US"/>
              <a:t> </a:t>
            </a:r>
            <a:r>
              <a:rPr lang="en-US" altLang="zh-CN"/>
              <a:t>as</a:t>
            </a:r>
            <a:r>
              <a:rPr lang="zh-CN" altLang="en-US"/>
              <a:t> </a:t>
            </a:r>
            <a:r>
              <a:rPr lang="en-US" altLang="zh-CN"/>
              <a:t>the</a:t>
            </a:r>
            <a:r>
              <a:rPr lang="zh-CN" altLang="en-US"/>
              <a:t> </a:t>
            </a:r>
            <a:r>
              <a:rPr lang="en-US" altLang="zh-CN"/>
              <a:t>post</a:t>
            </a:r>
            <a:r>
              <a:rPr lang="zh-CN" altLang="en-US"/>
              <a:t> </a:t>
            </a:r>
            <a:r>
              <a:rPr lang="en-US" altLang="zh-CN"/>
              <a:t>save,</a:t>
            </a:r>
            <a:r>
              <a:rPr lang="zh-CN" altLang="en-US"/>
              <a:t> </a:t>
            </a:r>
            <a:r>
              <a:rPr lang="en-US" altLang="zh-CN"/>
              <a:t>post</a:t>
            </a:r>
            <a:r>
              <a:rPr lang="zh-CN" altLang="en-US"/>
              <a:t> </a:t>
            </a:r>
            <a:r>
              <a:rPr lang="en-US" altLang="zh-CN"/>
              <a:t>share,</a:t>
            </a:r>
            <a:r>
              <a:rPr lang="zh-CN" altLang="en-US"/>
              <a:t> </a:t>
            </a:r>
            <a:r>
              <a:rPr lang="en-US" altLang="zh-CN"/>
              <a:t>post</a:t>
            </a:r>
            <a:r>
              <a:rPr lang="zh-CN" altLang="en-US"/>
              <a:t> </a:t>
            </a:r>
            <a:r>
              <a:rPr lang="en-US" altLang="zh-CN"/>
              <a:t>comments;</a:t>
            </a:r>
            <a:r>
              <a:rPr lang="zh-CN" altLang="en-US"/>
              <a:t> </a:t>
            </a:r>
            <a:r>
              <a:rPr lang="en-US" altLang="zh-CN"/>
              <a:t>Video</a:t>
            </a:r>
            <a:r>
              <a:rPr lang="zh-CN" altLang="en-US"/>
              <a:t> </a:t>
            </a:r>
            <a:r>
              <a:rPr lang="en-US" altLang="zh-CN"/>
              <a:t>playing,</a:t>
            </a:r>
            <a:r>
              <a:rPr lang="zh-CN" altLang="en-US"/>
              <a:t> </a:t>
            </a:r>
            <a:r>
              <a:rPr lang="en-US" altLang="zh-CN"/>
              <a:t>the</a:t>
            </a:r>
            <a:r>
              <a:rPr lang="zh-CN" altLang="en-US"/>
              <a:t> </a:t>
            </a:r>
            <a:r>
              <a:rPr lang="en-US" altLang="zh-CN"/>
              <a:t>time</a:t>
            </a:r>
            <a:r>
              <a:rPr lang="zh-CN" altLang="en-US"/>
              <a:t> </a:t>
            </a:r>
            <a:r>
              <a:rPr lang="en-US" altLang="zh-CN"/>
              <a:t>that</a:t>
            </a:r>
            <a:r>
              <a:rPr lang="zh-CN" altLang="en-US"/>
              <a:t> </a:t>
            </a:r>
            <a:r>
              <a:rPr lang="en-US" altLang="zh-CN"/>
              <a:t>video</a:t>
            </a:r>
            <a:r>
              <a:rPr lang="zh-CN" altLang="en-US"/>
              <a:t> </a:t>
            </a:r>
            <a:r>
              <a:rPr lang="en-US" altLang="zh-CN"/>
              <a:t>has</a:t>
            </a:r>
            <a:r>
              <a:rPr lang="zh-CN" altLang="en-US"/>
              <a:t> </a:t>
            </a:r>
            <a:r>
              <a:rPr lang="en-US" altLang="zh-CN"/>
              <a:t>been</a:t>
            </a:r>
            <a:r>
              <a:rPr lang="zh-CN" altLang="en-US"/>
              <a:t> </a:t>
            </a:r>
            <a:r>
              <a:rPr lang="en-US" altLang="zh-CN"/>
              <a:t>watched</a:t>
            </a:r>
            <a:r>
              <a:rPr lang="zh-CN" altLang="en-US"/>
              <a:t> </a:t>
            </a:r>
            <a:r>
              <a:rPr lang="en-US" altLang="zh-CN"/>
              <a:t>by</a:t>
            </a:r>
            <a:r>
              <a:rPr lang="zh-CN" altLang="en-US"/>
              <a:t> </a:t>
            </a:r>
            <a:r>
              <a:rPr lang="en-US" altLang="zh-CN"/>
              <a:t>the</a:t>
            </a:r>
            <a:r>
              <a:rPr lang="zh-CN" altLang="en-US"/>
              <a:t> </a:t>
            </a:r>
            <a:r>
              <a:rPr lang="en-US" altLang="zh-CN"/>
              <a:t>user;</a:t>
            </a:r>
          </a:p>
          <a:p>
            <a:pPr marL="0" lvl="0" indent="0" algn="l" rtl="0">
              <a:spcBef>
                <a:spcPts val="0"/>
              </a:spcBef>
              <a:spcAft>
                <a:spcPts val="0"/>
              </a:spcAft>
              <a:buNone/>
            </a:pPr>
            <a:r>
              <a:rPr lang="en-US" altLang="zh-CN"/>
              <a:t>Cost,</a:t>
            </a:r>
            <a:r>
              <a:rPr lang="zh-CN" altLang="en-US"/>
              <a:t> </a:t>
            </a:r>
            <a:r>
              <a:rPr lang="en-US" altLang="zh-CN"/>
              <a:t>like</a:t>
            </a:r>
            <a:r>
              <a:rPr lang="zh-CN" altLang="en-US"/>
              <a:t> </a:t>
            </a:r>
            <a:r>
              <a:rPr lang="en-US" altLang="zh-CN"/>
              <a:t>cost</a:t>
            </a:r>
            <a:r>
              <a:rPr lang="zh-CN" altLang="en-US"/>
              <a:t> </a:t>
            </a:r>
            <a:r>
              <a:rPr lang="en-US" altLang="zh-CN"/>
              <a:t>per</a:t>
            </a:r>
            <a:r>
              <a:rPr lang="zh-CN" altLang="en-US"/>
              <a:t> </a:t>
            </a:r>
            <a:r>
              <a:rPr lang="en-US" altLang="zh-CN"/>
              <a:t>engagement,</a:t>
            </a:r>
            <a:r>
              <a:rPr lang="zh-CN" altLang="en-US"/>
              <a:t> </a:t>
            </a:r>
            <a:r>
              <a:rPr lang="en-US" altLang="zh-CN"/>
              <a:t>cost</a:t>
            </a:r>
            <a:r>
              <a:rPr lang="zh-CN" altLang="en-US"/>
              <a:t> </a:t>
            </a:r>
            <a:r>
              <a:rPr lang="en-US" altLang="zh-CN"/>
              <a:t>per</a:t>
            </a:r>
            <a:r>
              <a:rPr lang="zh-CN" altLang="en-US"/>
              <a:t> </a:t>
            </a:r>
            <a:r>
              <a:rPr lang="en-US" altLang="zh-CN"/>
              <a:t>click,</a:t>
            </a:r>
            <a:r>
              <a:rPr lang="zh-CN" altLang="en-US"/>
              <a:t> </a:t>
            </a:r>
            <a:r>
              <a:rPr lang="en-US" altLang="zh-CN"/>
              <a:t>cost</a:t>
            </a:r>
            <a:r>
              <a:rPr lang="zh-CN" altLang="en-US"/>
              <a:t> </a:t>
            </a:r>
            <a:r>
              <a:rPr lang="en-US" altLang="zh-CN"/>
              <a:t>per</a:t>
            </a:r>
            <a:r>
              <a:rPr lang="zh-CN" altLang="en-US"/>
              <a:t> </a:t>
            </a:r>
            <a:r>
              <a:rPr lang="en-US" altLang="zh-CN"/>
              <a:t>page</a:t>
            </a:r>
            <a:r>
              <a:rPr lang="zh-CN" altLang="en-US"/>
              <a:t> </a:t>
            </a:r>
            <a:r>
              <a:rPr lang="en-US" altLang="zh-CN"/>
              <a:t>like</a:t>
            </a:r>
            <a:r>
              <a:rPr lang="zh-CN" altLang="en-US"/>
              <a:t> </a:t>
            </a:r>
            <a:r>
              <a:rPr lang="en-US" altLang="zh-CN"/>
              <a:t>etc.</a:t>
            </a:r>
            <a:r>
              <a:rPr lang="zh-CN" altLang="en-US"/>
              <a:t> </a:t>
            </a:r>
            <a:endParaRPr lang="en-US" altLang="zh-CN"/>
          </a:p>
          <a:p>
            <a:pPr marL="0" lvl="0" indent="0" algn="l" rtl="0">
              <a:spcBef>
                <a:spcPts val="0"/>
              </a:spcBef>
              <a:spcAft>
                <a:spcPts val="0"/>
              </a:spcAft>
              <a:buNone/>
            </a:pPr>
            <a:endParaRPr lang="en-SG" altLang="zh-CN"/>
          </a:p>
          <a:p>
            <a:pPr marL="0" lvl="0" indent="0" algn="l" rtl="0">
              <a:spcBef>
                <a:spcPts val="0"/>
              </a:spcBef>
              <a:spcAft>
                <a:spcPts val="0"/>
              </a:spcAft>
              <a:buNone/>
            </a:pPr>
            <a:r>
              <a:rPr lang="en-US" altLang="zh-CN"/>
              <a:t>We</a:t>
            </a:r>
            <a:r>
              <a:rPr lang="zh-CN" altLang="en-US"/>
              <a:t> </a:t>
            </a:r>
            <a:r>
              <a:rPr lang="en-US" altLang="zh-CN"/>
              <a:t>assign</a:t>
            </a:r>
            <a:r>
              <a:rPr lang="zh-CN" altLang="en-US"/>
              <a:t> </a:t>
            </a:r>
            <a:r>
              <a:rPr lang="en-US" altLang="zh-CN"/>
              <a:t>scores</a:t>
            </a:r>
            <a:r>
              <a:rPr lang="zh-CN" altLang="en-US"/>
              <a:t> </a:t>
            </a:r>
            <a:r>
              <a:rPr lang="en-US" altLang="zh-CN"/>
              <a:t>to</a:t>
            </a:r>
            <a:r>
              <a:rPr lang="zh-CN" altLang="en-US"/>
              <a:t>  </a:t>
            </a:r>
            <a:r>
              <a:rPr lang="en-US" altLang="zh-CN"/>
              <a:t>individual</a:t>
            </a:r>
            <a:r>
              <a:rPr lang="zh-CN" altLang="en-US"/>
              <a:t> </a:t>
            </a:r>
            <a:r>
              <a:rPr lang="en-US" altLang="zh-CN"/>
              <a:t>ads</a:t>
            </a:r>
            <a:r>
              <a:rPr lang="zh-CN" altLang="en-US"/>
              <a:t> </a:t>
            </a:r>
            <a:r>
              <a:rPr lang="en-US" altLang="zh-CN"/>
              <a:t>based</a:t>
            </a:r>
            <a:r>
              <a:rPr lang="zh-CN" altLang="en-US"/>
              <a:t> </a:t>
            </a:r>
            <a:r>
              <a:rPr lang="en-US" altLang="zh-CN"/>
              <a:t>on</a:t>
            </a:r>
            <a:r>
              <a:rPr lang="zh-CN" altLang="en-US"/>
              <a:t> </a:t>
            </a:r>
            <a:r>
              <a:rPr lang="en-US" altLang="zh-CN"/>
              <a:t>each</a:t>
            </a:r>
            <a:r>
              <a:rPr lang="zh-CN" altLang="en-US"/>
              <a:t> </a:t>
            </a:r>
            <a:r>
              <a:rPr lang="en-US" altLang="zh-CN"/>
              <a:t>of</a:t>
            </a:r>
            <a:r>
              <a:rPr lang="zh-CN" altLang="en-US"/>
              <a:t> </a:t>
            </a:r>
            <a:r>
              <a:rPr lang="en-US" altLang="zh-CN"/>
              <a:t>the</a:t>
            </a:r>
            <a:r>
              <a:rPr lang="zh-CN" altLang="en-US"/>
              <a:t> </a:t>
            </a:r>
            <a:r>
              <a:rPr lang="en-US" altLang="zh-CN"/>
              <a:t>indicators,</a:t>
            </a:r>
            <a:r>
              <a:rPr lang="zh-CN" altLang="en-US"/>
              <a:t> </a:t>
            </a:r>
            <a:r>
              <a:rPr lang="en-US" altLang="zh-CN"/>
              <a:t>and</a:t>
            </a:r>
            <a:r>
              <a:rPr lang="zh-CN" altLang="en-US"/>
              <a:t> </a:t>
            </a:r>
            <a:r>
              <a:rPr lang="en-US" altLang="zh-CN"/>
              <a:t>calculate</a:t>
            </a:r>
            <a:r>
              <a:rPr lang="zh-CN" altLang="en-US"/>
              <a:t> </a:t>
            </a:r>
            <a:r>
              <a:rPr lang="en-US" altLang="zh-CN"/>
              <a:t>the</a:t>
            </a:r>
            <a:r>
              <a:rPr lang="zh-CN" altLang="en-US"/>
              <a:t> </a:t>
            </a:r>
            <a:r>
              <a:rPr lang="en-US" altLang="zh-CN"/>
              <a:t>total</a:t>
            </a:r>
            <a:r>
              <a:rPr lang="zh-CN" altLang="en-US"/>
              <a:t> </a:t>
            </a:r>
            <a:r>
              <a:rPr lang="en-US" altLang="zh-CN"/>
              <a:t>score</a:t>
            </a:r>
            <a:r>
              <a:rPr lang="zh-CN" altLang="en-US"/>
              <a:t> </a:t>
            </a:r>
            <a:r>
              <a:rPr lang="en-US" altLang="zh-CN"/>
              <a:t>for</a:t>
            </a:r>
            <a:r>
              <a:rPr lang="zh-CN" altLang="en-US"/>
              <a:t> </a:t>
            </a:r>
            <a:r>
              <a:rPr lang="en-US" altLang="zh-CN"/>
              <a:t>each</a:t>
            </a:r>
            <a:r>
              <a:rPr lang="zh-CN" altLang="en-US"/>
              <a:t> </a:t>
            </a:r>
            <a:r>
              <a:rPr lang="en-US" altLang="zh-CN"/>
              <a:t>ads.</a:t>
            </a:r>
            <a:r>
              <a:rPr lang="zh-CN" altLang="en-US"/>
              <a:t> </a:t>
            </a:r>
            <a:r>
              <a:rPr lang="en-US" altLang="zh-CN"/>
              <a:t>If</a:t>
            </a:r>
            <a:r>
              <a:rPr lang="zh-CN" altLang="en-US"/>
              <a:t> </a:t>
            </a:r>
            <a:r>
              <a:rPr lang="en-US" altLang="zh-CN"/>
              <a:t>the</a:t>
            </a:r>
            <a:r>
              <a:rPr lang="zh-CN" altLang="en-US"/>
              <a:t> </a:t>
            </a:r>
            <a:r>
              <a:rPr lang="en-US" altLang="zh-CN"/>
              <a:t>ads</a:t>
            </a:r>
            <a:r>
              <a:rPr lang="zh-CN" altLang="en-US"/>
              <a:t> </a:t>
            </a:r>
            <a:r>
              <a:rPr lang="en-US" altLang="zh-CN"/>
              <a:t>is</a:t>
            </a:r>
            <a:r>
              <a:rPr lang="zh-CN" altLang="en-US"/>
              <a:t> </a:t>
            </a:r>
            <a:r>
              <a:rPr lang="en-US" altLang="zh-CN"/>
              <a:t>above</a:t>
            </a:r>
            <a:r>
              <a:rPr lang="zh-CN" altLang="en-US"/>
              <a:t> </a:t>
            </a:r>
            <a:r>
              <a:rPr lang="en-US" altLang="zh-CN"/>
              <a:t>75</a:t>
            </a:r>
            <a:r>
              <a:rPr lang="zh-CN" altLang="en-US"/>
              <a:t> </a:t>
            </a:r>
            <a:r>
              <a:rPr lang="en-US" altLang="zh-CN"/>
              <a:t>percentile</a:t>
            </a:r>
            <a:r>
              <a:rPr lang="zh-CN" altLang="en-US"/>
              <a:t> </a:t>
            </a:r>
            <a:r>
              <a:rPr lang="en-US" altLang="zh-CN"/>
              <a:t>in</a:t>
            </a:r>
            <a:r>
              <a:rPr lang="zh-CN" altLang="en-US"/>
              <a:t> </a:t>
            </a:r>
            <a:r>
              <a:rPr lang="en-US" altLang="zh-CN"/>
              <a:t>one</a:t>
            </a:r>
            <a:r>
              <a:rPr lang="zh-CN" altLang="en-US"/>
              <a:t> </a:t>
            </a:r>
            <a:r>
              <a:rPr lang="en-US" altLang="zh-CN"/>
              <a:t>indicator,</a:t>
            </a:r>
            <a:r>
              <a:rPr lang="zh-CN" altLang="en-US"/>
              <a:t> </a:t>
            </a:r>
            <a:r>
              <a:rPr lang="en-US" altLang="zh-CN"/>
              <a:t>we</a:t>
            </a:r>
            <a:r>
              <a:rPr lang="zh-CN" altLang="en-US"/>
              <a:t>  </a:t>
            </a:r>
            <a:r>
              <a:rPr lang="en-US" altLang="zh-CN"/>
              <a:t>assign</a:t>
            </a:r>
            <a:r>
              <a:rPr lang="zh-CN" altLang="en-US"/>
              <a:t> </a:t>
            </a:r>
            <a:r>
              <a:rPr lang="en-US" altLang="zh-CN"/>
              <a:t>it</a:t>
            </a:r>
            <a:r>
              <a:rPr lang="zh-CN" altLang="en-US"/>
              <a:t> </a:t>
            </a:r>
            <a:r>
              <a:rPr lang="en-US" altLang="zh-CN"/>
              <a:t>a</a:t>
            </a:r>
            <a:r>
              <a:rPr lang="zh-CN" altLang="en-US"/>
              <a:t> </a:t>
            </a:r>
            <a:r>
              <a:rPr lang="en-US" altLang="zh-CN"/>
              <a:t>score</a:t>
            </a:r>
            <a:r>
              <a:rPr lang="zh-CN" altLang="en-US"/>
              <a:t> </a:t>
            </a:r>
            <a:r>
              <a:rPr lang="en-US" altLang="zh-CN"/>
              <a:t>of</a:t>
            </a:r>
            <a:r>
              <a:rPr lang="zh-CN" altLang="en-US"/>
              <a:t> </a:t>
            </a:r>
            <a:r>
              <a:rPr lang="en-US" altLang="zh-CN"/>
              <a:t>5,</a:t>
            </a:r>
            <a:r>
              <a:rPr lang="zh-CN" altLang="en-US"/>
              <a:t> </a:t>
            </a:r>
            <a:r>
              <a:rPr lang="en-US" altLang="zh-CN"/>
              <a:t>if</a:t>
            </a:r>
            <a:r>
              <a:rPr lang="zh-CN" altLang="en-US"/>
              <a:t> </a:t>
            </a:r>
            <a:r>
              <a:rPr lang="en-US" altLang="zh-CN"/>
              <a:t>it</a:t>
            </a:r>
            <a:r>
              <a:rPr lang="zh-CN" altLang="en-US"/>
              <a:t> </a:t>
            </a:r>
            <a:r>
              <a:rPr lang="en-US" altLang="zh-CN"/>
              <a:t>is</a:t>
            </a:r>
            <a:r>
              <a:rPr lang="zh-CN" altLang="en-US"/>
              <a:t> </a:t>
            </a:r>
            <a:r>
              <a:rPr lang="en-US" altLang="zh-CN"/>
              <a:t>at</a:t>
            </a:r>
            <a:r>
              <a:rPr lang="zh-CN" altLang="en-US"/>
              <a:t> </a:t>
            </a:r>
            <a:r>
              <a:rPr lang="en-US" altLang="zh-CN"/>
              <a:t>the</a:t>
            </a:r>
            <a:r>
              <a:rPr lang="zh-CN" altLang="en-US"/>
              <a:t> </a:t>
            </a:r>
            <a:r>
              <a:rPr lang="en-US" altLang="zh-CN"/>
              <a:t>bottom</a:t>
            </a:r>
            <a:r>
              <a:rPr lang="zh-CN" altLang="en-US"/>
              <a:t> </a:t>
            </a:r>
            <a:r>
              <a:rPr lang="en-US" altLang="zh-CN"/>
              <a:t>10</a:t>
            </a:r>
            <a:r>
              <a:rPr lang="zh-CN" altLang="en-US"/>
              <a:t> </a:t>
            </a:r>
            <a:r>
              <a:rPr lang="en-US" altLang="zh-CN"/>
              <a:t>percentile,</a:t>
            </a:r>
            <a:r>
              <a:rPr lang="zh-CN" altLang="en-US"/>
              <a:t> </a:t>
            </a:r>
            <a:r>
              <a:rPr lang="en-US" altLang="zh-CN"/>
              <a:t>we</a:t>
            </a:r>
            <a:r>
              <a:rPr lang="zh-CN" altLang="en-US"/>
              <a:t> </a:t>
            </a:r>
            <a:r>
              <a:rPr lang="en-US" altLang="zh-CN"/>
              <a:t>assign</a:t>
            </a:r>
            <a:r>
              <a:rPr lang="zh-CN" altLang="en-US"/>
              <a:t> </a:t>
            </a:r>
            <a:r>
              <a:rPr lang="en-US" altLang="zh-CN"/>
              <a:t>a</a:t>
            </a:r>
            <a:r>
              <a:rPr lang="zh-CN" altLang="en-US"/>
              <a:t> </a:t>
            </a:r>
            <a:r>
              <a:rPr lang="en-US" altLang="zh-CN"/>
              <a:t>score</a:t>
            </a:r>
            <a:r>
              <a:rPr lang="zh-CN" altLang="en-US"/>
              <a:t> </a:t>
            </a:r>
            <a:r>
              <a:rPr lang="en-US" altLang="zh-CN"/>
              <a:t>of</a:t>
            </a:r>
            <a:r>
              <a:rPr lang="zh-CN" altLang="en-US"/>
              <a:t> </a:t>
            </a:r>
            <a:r>
              <a:rPr lang="en-US" altLang="zh-CN"/>
              <a:t>0.</a:t>
            </a:r>
            <a:r>
              <a:rPr lang="zh-CN" altLang="en-US"/>
              <a:t> </a:t>
            </a:r>
            <a:endParaRPr lang="en-SG" altLang="zh-CN"/>
          </a:p>
          <a:p>
            <a:pPr marL="0" lvl="0" indent="0" algn="l" rtl="0">
              <a:spcBef>
                <a:spcPts val="0"/>
              </a:spcBef>
              <a:spcAft>
                <a:spcPts val="0"/>
              </a:spcAft>
              <a:buNone/>
            </a:pPr>
            <a:endParaRPr lang="en-SG" altLang="zh-CN"/>
          </a:p>
          <a:p>
            <a:pPr marL="0" lvl="0" indent="0" algn="l" rtl="0">
              <a:spcBef>
                <a:spcPts val="0"/>
              </a:spcBef>
              <a:spcAft>
                <a:spcPts val="0"/>
              </a:spcAft>
              <a:buNone/>
            </a:pPr>
            <a:r>
              <a:rPr lang="en-US" altLang="zh-CN"/>
              <a:t>If</a:t>
            </a:r>
            <a:r>
              <a:rPr lang="zh-CN" altLang="en-US"/>
              <a:t> </a:t>
            </a:r>
            <a:r>
              <a:rPr lang="en-US" altLang="zh-CN"/>
              <a:t>we</a:t>
            </a:r>
            <a:r>
              <a:rPr lang="zh-CN" altLang="en-US"/>
              <a:t> </a:t>
            </a:r>
            <a:r>
              <a:rPr lang="en-US" altLang="zh-CN"/>
              <a:t>sum</a:t>
            </a:r>
            <a:r>
              <a:rPr lang="zh-CN" altLang="en-US"/>
              <a:t> </a:t>
            </a:r>
            <a:r>
              <a:rPr lang="en-US" altLang="zh-CN"/>
              <a:t>up</a:t>
            </a:r>
            <a:r>
              <a:rPr lang="zh-CN" altLang="en-US"/>
              <a:t> </a:t>
            </a:r>
            <a:r>
              <a:rPr lang="en-US" altLang="zh-CN"/>
              <a:t>the</a:t>
            </a:r>
            <a:r>
              <a:rPr lang="zh-CN" altLang="en-US"/>
              <a:t> </a:t>
            </a:r>
            <a:r>
              <a:rPr lang="en-US" altLang="zh-CN"/>
              <a:t>scores</a:t>
            </a:r>
            <a:r>
              <a:rPr lang="zh-CN" altLang="en-US"/>
              <a:t> </a:t>
            </a:r>
            <a:r>
              <a:rPr lang="en-US" altLang="zh-CN"/>
              <a:t>for</a:t>
            </a:r>
            <a:r>
              <a:rPr lang="zh-CN" altLang="en-US"/>
              <a:t> </a:t>
            </a:r>
            <a:r>
              <a:rPr lang="en-US" altLang="zh-CN"/>
              <a:t>all</a:t>
            </a:r>
            <a:r>
              <a:rPr lang="zh-CN" altLang="en-US"/>
              <a:t> </a:t>
            </a:r>
            <a:r>
              <a:rPr lang="en-US" altLang="zh-CN"/>
              <a:t>the</a:t>
            </a:r>
            <a:r>
              <a:rPr lang="zh-CN" altLang="en-US"/>
              <a:t> </a:t>
            </a:r>
            <a:r>
              <a:rPr lang="en-US" altLang="zh-CN"/>
              <a:t>indicators,</a:t>
            </a:r>
            <a:r>
              <a:rPr lang="zh-CN" altLang="en-US"/>
              <a:t> </a:t>
            </a:r>
            <a:r>
              <a:rPr lang="en-US" altLang="zh-CN"/>
              <a:t>we</a:t>
            </a:r>
            <a:r>
              <a:rPr lang="zh-CN" altLang="en-US"/>
              <a:t> </a:t>
            </a:r>
            <a:r>
              <a:rPr lang="en-US" altLang="zh-CN"/>
              <a:t>will</a:t>
            </a:r>
            <a:r>
              <a:rPr lang="zh-CN" altLang="en-US"/>
              <a:t> </a:t>
            </a:r>
            <a:r>
              <a:rPr lang="en-US" altLang="zh-CN"/>
              <a:t>get</a:t>
            </a:r>
            <a:r>
              <a:rPr lang="zh-CN" altLang="en-US"/>
              <a:t> </a:t>
            </a:r>
            <a:r>
              <a:rPr lang="en-US" altLang="zh-CN"/>
              <a:t>a</a:t>
            </a:r>
            <a:r>
              <a:rPr lang="zh-CN" altLang="en-US"/>
              <a:t> </a:t>
            </a:r>
            <a:r>
              <a:rPr lang="en-US" altLang="zh-CN"/>
              <a:t>total</a:t>
            </a:r>
            <a:r>
              <a:rPr lang="zh-CN" altLang="en-US"/>
              <a:t> </a:t>
            </a:r>
            <a:r>
              <a:rPr lang="en-US" altLang="zh-CN"/>
              <a:t>score</a:t>
            </a:r>
            <a:r>
              <a:rPr lang="zh-CN" altLang="en-US"/>
              <a:t> </a:t>
            </a:r>
            <a:r>
              <a:rPr lang="en-US" altLang="zh-CN"/>
              <a:t>for</a:t>
            </a:r>
            <a:r>
              <a:rPr lang="zh-CN" altLang="en-US"/>
              <a:t> </a:t>
            </a:r>
            <a:r>
              <a:rPr lang="en-US" altLang="zh-CN"/>
              <a:t>each</a:t>
            </a:r>
            <a:r>
              <a:rPr lang="zh-CN" altLang="en-US"/>
              <a:t> </a:t>
            </a:r>
            <a:r>
              <a:rPr lang="en-US" altLang="zh-CN"/>
              <a:t>ad.</a:t>
            </a:r>
            <a:r>
              <a:rPr lang="zh-CN" altLang="en-US"/>
              <a:t> </a:t>
            </a:r>
            <a:endParaRPr lang="en-SG" altLang="zh-CN"/>
          </a:p>
          <a:p>
            <a:pPr marL="0" lvl="0" indent="0" algn="l" rtl="0">
              <a:spcBef>
                <a:spcPts val="0"/>
              </a:spcBef>
              <a:spcAft>
                <a:spcPts val="0"/>
              </a:spcAft>
              <a:buNone/>
            </a:pPr>
            <a:endParaRPr lang="en-SG" altLang="zh-CN"/>
          </a:p>
          <a:p>
            <a:pPr marL="0" lvl="0" indent="0" algn="l" rtl="0">
              <a:spcBef>
                <a:spcPts val="0"/>
              </a:spcBef>
              <a:spcAft>
                <a:spcPts val="0"/>
              </a:spcAft>
              <a:buNone/>
            </a:pPr>
            <a:r>
              <a:rPr lang="en-US" altLang="zh-CN"/>
              <a:t>This</a:t>
            </a:r>
            <a:r>
              <a:rPr lang="zh-CN" altLang="en-US"/>
              <a:t> </a:t>
            </a:r>
            <a:r>
              <a:rPr lang="en-US" altLang="zh-CN"/>
              <a:t>helps</a:t>
            </a:r>
            <a:r>
              <a:rPr lang="zh-CN" altLang="en-US"/>
              <a:t> </a:t>
            </a:r>
            <a:r>
              <a:rPr lang="en-US" altLang="zh-CN"/>
              <a:t>us</a:t>
            </a:r>
            <a:r>
              <a:rPr lang="zh-CN" altLang="en-US"/>
              <a:t> </a:t>
            </a:r>
            <a:r>
              <a:rPr lang="en-US" altLang="zh-CN"/>
              <a:t>identify</a:t>
            </a:r>
            <a:r>
              <a:rPr lang="zh-CN" altLang="en-US"/>
              <a:t> </a:t>
            </a:r>
            <a:r>
              <a:rPr lang="en-US" altLang="zh-CN"/>
              <a:t>the</a:t>
            </a:r>
            <a:r>
              <a:rPr lang="zh-CN" altLang="en-US"/>
              <a:t> </a:t>
            </a:r>
            <a:r>
              <a:rPr lang="en-US" altLang="zh-CN"/>
              <a:t>best</a:t>
            </a:r>
            <a:r>
              <a:rPr lang="zh-CN" altLang="en-US"/>
              <a:t> </a:t>
            </a:r>
            <a:r>
              <a:rPr lang="en-US" altLang="zh-CN"/>
              <a:t>ads,</a:t>
            </a:r>
            <a:r>
              <a:rPr lang="zh-CN" altLang="en-US"/>
              <a:t> </a:t>
            </a:r>
            <a:r>
              <a:rPr lang="en-US" altLang="zh-CN"/>
              <a:t>and</a:t>
            </a:r>
            <a:r>
              <a:rPr lang="zh-CN" altLang="en-US"/>
              <a:t> </a:t>
            </a:r>
            <a:r>
              <a:rPr lang="en-US" altLang="zh-CN"/>
              <a:t>also</a:t>
            </a:r>
            <a:r>
              <a:rPr lang="zh-CN" altLang="en-US"/>
              <a:t> </a:t>
            </a:r>
            <a:r>
              <a:rPr lang="en-US" altLang="zh-CN"/>
              <a:t>the</a:t>
            </a:r>
            <a:r>
              <a:rPr lang="zh-CN" altLang="en-US"/>
              <a:t> </a:t>
            </a:r>
            <a:r>
              <a:rPr lang="en-US" altLang="zh-CN"/>
              <a:t>worst</a:t>
            </a:r>
            <a:r>
              <a:rPr lang="zh-CN" altLang="en-US"/>
              <a:t> </a:t>
            </a:r>
            <a:r>
              <a:rPr lang="en-US" altLang="zh-CN"/>
              <a:t>ones.</a:t>
            </a:r>
            <a:r>
              <a:rPr lang="zh-CN" altLang="en-US"/>
              <a:t> </a:t>
            </a:r>
            <a:endParaRPr lang="en-SG" altLang="zh-CN"/>
          </a:p>
          <a:p>
            <a:pPr marL="0" lvl="0" indent="0" algn="l" rtl="0">
              <a:spcBef>
                <a:spcPts val="0"/>
              </a:spcBef>
              <a:spcAft>
                <a:spcPts val="0"/>
              </a:spcAft>
              <a:buNone/>
            </a:pPr>
            <a:endParaRPr lang="en-SG" altLang="zh-CN"/>
          </a:p>
          <a:p>
            <a:pPr marL="0" lvl="0" indent="0" algn="l" rtl="0">
              <a:spcBef>
                <a:spcPts val="0"/>
              </a:spcBef>
              <a:spcAft>
                <a:spcPts val="0"/>
              </a:spcAft>
              <a:buNone/>
            </a:pPr>
            <a:endParaRPr lang="en-SG" altLang="zh-CN"/>
          </a:p>
          <a:p>
            <a:pPr marL="0" lvl="0" indent="0" algn="l" rtl="0">
              <a:spcBef>
                <a:spcPts val="0"/>
              </a:spcBef>
              <a:spcAft>
                <a:spcPts val="0"/>
              </a:spcAft>
              <a:buNone/>
            </a:pPr>
            <a:endParaRPr lang="en-SG" altLang="zh-CN"/>
          </a:p>
          <a:p>
            <a:pPr marL="0" lvl="0" indent="0" algn="l" rtl="0">
              <a:spcBef>
                <a:spcPts val="0"/>
              </a:spcBef>
              <a:spcAft>
                <a:spcPts val="0"/>
              </a:spcAft>
              <a:buNone/>
            </a:pPr>
            <a:endParaRPr/>
          </a:p>
        </p:txBody>
      </p:sp>
      <p:sp>
        <p:nvSpPr>
          <p:cNvPr id="3822" name="Google Shape;3822;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950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sz="1100" b="0" i="0" u="none" strike="noStrike" cap="none">
                <a:solidFill>
                  <a:schemeClr val="dk1"/>
                </a:solidFill>
                <a:effectLst/>
                <a:latin typeface="+mn-lt"/>
                <a:ea typeface="+mn-ea"/>
                <a:cs typeface="+mn-cs"/>
                <a:sym typeface="Arial"/>
              </a:rPr>
              <a:t>Here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are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some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examples</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of</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good</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ads</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and</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bad</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ads</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that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we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identified.</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On</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the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right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hand</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side,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the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ads</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have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the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highest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total</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score,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it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means</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it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performed</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generally</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well,</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in</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terms</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of</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click,</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engagement,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and</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cost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efficiency.</a:t>
            </a:r>
            <a:r>
              <a:rPr lang="zh-CN" altLang="en-US" sz="1100" b="0" i="0" u="none" strike="noStrike" cap="none">
                <a:solidFill>
                  <a:schemeClr val="dk1"/>
                </a:solidFill>
                <a:effectLst/>
                <a:latin typeface="+mn-lt"/>
                <a:ea typeface="+mn-ea"/>
                <a:cs typeface="+mn-cs"/>
                <a:sym typeface="Arial"/>
              </a:rPr>
              <a:t> </a:t>
            </a:r>
            <a:endParaRPr lang="en-US" altLang="zh-CN" sz="1100" b="0" i="0" u="none" strike="noStrike" cap="none">
              <a:solidFill>
                <a:schemeClr val="dk1"/>
              </a:solidFill>
              <a:effectLst/>
              <a:latin typeface="+mn-lt"/>
              <a:ea typeface="+mn-ea"/>
              <a:cs typeface="+mn-cs"/>
              <a:sym typeface="Arial"/>
            </a:endParaRPr>
          </a:p>
          <a:p>
            <a:pPr marL="0" lvl="0" indent="0" algn="l" rtl="0">
              <a:spcBef>
                <a:spcPts val="0"/>
              </a:spcBef>
              <a:spcAft>
                <a:spcPts val="0"/>
              </a:spcAft>
              <a:buNone/>
            </a:pPr>
            <a:r>
              <a:rPr lang="en-US" altLang="zh-CN" sz="1100" b="0" i="0" u="none" strike="noStrike" cap="none">
                <a:solidFill>
                  <a:schemeClr val="dk1"/>
                </a:solidFill>
                <a:effectLst/>
                <a:latin typeface="+mn-lt"/>
                <a:ea typeface="+mn-ea"/>
                <a:cs typeface="+mn-cs"/>
                <a:sym typeface="Arial"/>
              </a:rPr>
              <a:t>On</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the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err="1">
                <a:solidFill>
                  <a:schemeClr val="dk1"/>
                </a:solidFill>
                <a:effectLst/>
                <a:latin typeface="+mn-lt"/>
                <a:ea typeface="+mn-ea"/>
                <a:cs typeface="+mn-cs"/>
                <a:sym typeface="Arial"/>
              </a:rPr>
              <a:t>countrary</a:t>
            </a:r>
            <a:r>
              <a:rPr lang="en-US" altLang="zh-CN" sz="1100" b="0" i="0" u="none" strike="noStrike" cap="none">
                <a:solidFill>
                  <a:schemeClr val="dk1"/>
                </a:solidFill>
                <a:effectLst/>
                <a:latin typeface="+mn-lt"/>
                <a:ea typeface="+mn-ea"/>
                <a:cs typeface="+mn-cs"/>
                <a:sym typeface="Arial"/>
              </a:rPr>
              <a: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the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ads</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on</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the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left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hand</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side,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have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poor</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engagement,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poor</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cost</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efficiency,</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in</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other</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words,</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they</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are</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wasting</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of</a:t>
            </a:r>
            <a:r>
              <a:rPr lang="zh-CN" altLang="en-US" sz="1100" b="0" i="0" u="none" strike="noStrike" cap="none">
                <a:solidFill>
                  <a:schemeClr val="dk1"/>
                </a:solidFill>
                <a:effectLst/>
                <a:latin typeface="+mn-lt"/>
                <a:ea typeface="+mn-ea"/>
                <a:cs typeface="+mn-cs"/>
                <a:sym typeface="Arial"/>
              </a:rPr>
              <a:t> </a:t>
            </a:r>
            <a:r>
              <a:rPr lang="en-US" altLang="zh-CN" sz="1100" b="0" i="0" u="none" strike="noStrike" cap="none">
                <a:solidFill>
                  <a:schemeClr val="dk1"/>
                </a:solidFill>
                <a:effectLst/>
                <a:latin typeface="+mn-lt"/>
                <a:ea typeface="+mn-ea"/>
                <a:cs typeface="+mn-cs"/>
                <a:sym typeface="Arial"/>
              </a:rPr>
              <a:t>money.</a:t>
            </a:r>
            <a:r>
              <a:rPr lang="zh-CN" altLang="en-US" sz="1100" b="0" i="0" u="none" strike="noStrike" cap="none">
                <a:solidFill>
                  <a:schemeClr val="dk1"/>
                </a:solidFill>
                <a:effectLst/>
                <a:latin typeface="+mn-lt"/>
                <a:ea typeface="+mn-ea"/>
                <a:cs typeface="+mn-cs"/>
                <a:sym typeface="Arial"/>
              </a:rPr>
              <a:t> </a:t>
            </a:r>
            <a:endParaRPr lang="en-SG" altLang="zh-CN" sz="1100" b="0" i="0" u="none" strike="noStrike" cap="none">
              <a:solidFill>
                <a:schemeClr val="dk1"/>
              </a:solidFill>
              <a:effectLst/>
              <a:latin typeface="+mn-lt"/>
              <a:ea typeface="+mn-ea"/>
              <a:cs typeface="+mn-cs"/>
              <a:sym typeface="Arial"/>
            </a:endParaRPr>
          </a:p>
          <a:p>
            <a:pPr marL="0" lvl="0" indent="0" algn="l" rtl="0">
              <a:spcBef>
                <a:spcPts val="0"/>
              </a:spcBef>
              <a:spcAft>
                <a:spcPts val="0"/>
              </a:spcAft>
              <a:buNone/>
            </a:pPr>
            <a:endParaRPr lang="en-SG" sz="1100" b="0" i="0" u="none" strike="noStrike" cap="none">
              <a:solidFill>
                <a:schemeClr val="dk1"/>
              </a:solidFill>
              <a:effectLst/>
              <a:latin typeface="+mn-lt"/>
              <a:ea typeface="+mn-ea"/>
              <a:cs typeface="+mn-cs"/>
              <a:sym typeface="Arial"/>
            </a:endParaRPr>
          </a:p>
          <a:p>
            <a:pPr marL="0" lvl="0" indent="0" algn="l" rtl="0">
              <a:spcBef>
                <a:spcPts val="0"/>
              </a:spcBef>
              <a:spcAft>
                <a:spcPts val="0"/>
              </a:spcAft>
              <a:buNone/>
            </a:pPr>
            <a:endParaRPr lang="en-US" sz="1100" b="0" i="0" u="none" strike="noStrike" cap="none">
              <a:solidFill>
                <a:schemeClr val="dk1"/>
              </a:solidFill>
              <a:effectLst/>
              <a:latin typeface="+mn-lt"/>
              <a:ea typeface="+mn-ea"/>
              <a:cs typeface="+mn-cs"/>
              <a:sym typeface="Arial"/>
            </a:endParaRPr>
          </a:p>
        </p:txBody>
      </p:sp>
      <p:sp>
        <p:nvSpPr>
          <p:cNvPr id="4542" name="Google Shape;454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621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Here is the executive summary of each project, in project 1, we divided customers into different clusters and calculated the churn rate and lifetime value for customers. Finally, we came up high value customers and made recommendation. In project 2, we analyzed different campaigns from various perspectives and found out some outstanding ads. We also made research on what made good ads. Finally, we provided some recommendation on ads</a:t>
            </a:r>
          </a:p>
        </p:txBody>
      </p:sp>
      <p:sp>
        <p:nvSpPr>
          <p:cNvPr id="365" name="Google Shape;3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a:t>Let’s</a:t>
            </a:r>
            <a:r>
              <a:rPr lang="zh-CN" altLang="en-US"/>
              <a:t> </a:t>
            </a:r>
            <a:r>
              <a:rPr lang="en-US" altLang="zh-CN"/>
              <a:t>take</a:t>
            </a:r>
            <a:r>
              <a:rPr lang="zh-CN" altLang="en-US"/>
              <a:t> </a:t>
            </a:r>
            <a:r>
              <a:rPr lang="en-US" altLang="zh-CN"/>
              <a:t>a</a:t>
            </a:r>
            <a:r>
              <a:rPr lang="zh-CN" altLang="en-US"/>
              <a:t> </a:t>
            </a:r>
            <a:r>
              <a:rPr lang="en-US" altLang="zh-CN"/>
              <a:t>closer</a:t>
            </a:r>
            <a:r>
              <a:rPr lang="zh-CN" altLang="en-US"/>
              <a:t> </a:t>
            </a:r>
            <a:r>
              <a:rPr lang="en-US" altLang="zh-CN"/>
              <a:t>look</a:t>
            </a:r>
            <a:r>
              <a:rPr lang="zh-CN" altLang="en-US"/>
              <a:t> </a:t>
            </a:r>
            <a:r>
              <a:rPr lang="en-US" altLang="zh-CN"/>
              <a:t>of</a:t>
            </a:r>
            <a:r>
              <a:rPr lang="zh-CN" altLang="en-US"/>
              <a:t> </a:t>
            </a:r>
            <a:r>
              <a:rPr lang="en-US" altLang="zh-CN"/>
              <a:t>some</a:t>
            </a:r>
            <a:r>
              <a:rPr lang="zh-CN" altLang="en-US"/>
              <a:t> </a:t>
            </a:r>
            <a:r>
              <a:rPr lang="en-US" altLang="zh-CN"/>
              <a:t>individual</a:t>
            </a:r>
            <a:r>
              <a:rPr lang="zh-CN" altLang="en-US"/>
              <a:t> </a:t>
            </a:r>
            <a:r>
              <a:rPr lang="en-US" altLang="zh-CN"/>
              <a:t>ads.</a:t>
            </a:r>
            <a:r>
              <a:rPr lang="zh-CN" altLang="en-US"/>
              <a:t> </a:t>
            </a:r>
            <a:r>
              <a:rPr lang="en-US" altLang="zh-CN"/>
              <a:t>This</a:t>
            </a:r>
            <a:r>
              <a:rPr lang="zh-CN" altLang="en-US"/>
              <a:t> </a:t>
            </a:r>
            <a:r>
              <a:rPr lang="en-US" altLang="zh-CN"/>
              <a:t>one</a:t>
            </a:r>
            <a:r>
              <a:rPr lang="zh-CN" altLang="en-US"/>
              <a:t> </a:t>
            </a:r>
            <a:r>
              <a:rPr lang="en-US" altLang="zh-CN"/>
              <a:t>has</a:t>
            </a:r>
            <a:r>
              <a:rPr lang="zh-CN" altLang="en-US"/>
              <a:t> </a:t>
            </a:r>
            <a:r>
              <a:rPr lang="en-US" altLang="zh-CN"/>
              <a:t>the</a:t>
            </a:r>
            <a:r>
              <a:rPr lang="zh-CN" altLang="en-US"/>
              <a:t> </a:t>
            </a:r>
            <a:r>
              <a:rPr lang="en-US" altLang="zh-CN"/>
              <a:t>highest</a:t>
            </a:r>
            <a:r>
              <a:rPr lang="zh-CN" altLang="en-US"/>
              <a:t> </a:t>
            </a:r>
            <a:r>
              <a:rPr lang="en-US" altLang="zh-CN"/>
              <a:t>total</a:t>
            </a:r>
            <a:r>
              <a:rPr lang="zh-CN" altLang="en-US"/>
              <a:t> </a:t>
            </a:r>
            <a:r>
              <a:rPr lang="en-US" altLang="zh-CN"/>
              <a:t>score,</a:t>
            </a:r>
            <a:r>
              <a:rPr lang="zh-CN" altLang="en-US"/>
              <a:t> </a:t>
            </a:r>
            <a:r>
              <a:rPr lang="en-US" altLang="zh-CN"/>
              <a:t>it</a:t>
            </a:r>
            <a:r>
              <a:rPr lang="zh-CN" altLang="en-US"/>
              <a:t> </a:t>
            </a:r>
            <a:r>
              <a:rPr lang="en-US" altLang="zh-CN"/>
              <a:t>has</a:t>
            </a:r>
            <a:r>
              <a:rPr lang="zh-CN" altLang="en-US"/>
              <a:t> </a:t>
            </a:r>
            <a:r>
              <a:rPr lang="en-US" altLang="zh-CN"/>
              <a:t>51</a:t>
            </a:r>
            <a:r>
              <a:rPr lang="zh-CN" altLang="en-US"/>
              <a:t> </a:t>
            </a:r>
            <a:r>
              <a:rPr lang="en-US" altLang="zh-CN"/>
              <a:t>comments</a:t>
            </a:r>
            <a:r>
              <a:rPr lang="zh-CN" altLang="en-US"/>
              <a:t> </a:t>
            </a:r>
            <a:r>
              <a:rPr lang="en-US" altLang="zh-CN"/>
              <a:t>and</a:t>
            </a:r>
            <a:r>
              <a:rPr lang="zh-CN" altLang="en-US"/>
              <a:t> </a:t>
            </a:r>
            <a:r>
              <a:rPr lang="en-US" altLang="zh-CN"/>
              <a:t>29</a:t>
            </a:r>
            <a:r>
              <a:rPr lang="zh-CN" altLang="en-US"/>
              <a:t> </a:t>
            </a:r>
            <a:r>
              <a:rPr lang="en-US" altLang="zh-CN"/>
              <a:t>shares,</a:t>
            </a:r>
            <a:r>
              <a:rPr lang="zh-CN" altLang="en-US"/>
              <a:t> </a:t>
            </a:r>
            <a:r>
              <a:rPr lang="en-US" altLang="zh-CN"/>
              <a:t>good</a:t>
            </a:r>
            <a:r>
              <a:rPr lang="zh-CN" altLang="en-US"/>
              <a:t> </a:t>
            </a:r>
            <a:r>
              <a:rPr lang="en-US" altLang="zh-CN" err="1"/>
              <a:t>engagament</a:t>
            </a:r>
            <a:r>
              <a:rPr lang="en-US" altLang="zh-CN"/>
              <a:t>.</a:t>
            </a:r>
            <a:r>
              <a:rPr lang="zh-CN" altLang="en-US"/>
              <a:t> </a:t>
            </a:r>
            <a:endParaRPr lang="en-US" altLang="zh-CN"/>
          </a:p>
          <a:p>
            <a:pPr marL="0" lvl="0" indent="0" algn="l" rtl="0">
              <a:spcBef>
                <a:spcPts val="0"/>
              </a:spcBef>
              <a:spcAft>
                <a:spcPts val="0"/>
              </a:spcAft>
              <a:buNone/>
            </a:pPr>
            <a:r>
              <a:rPr lang="en-US" altLang="zh-CN"/>
              <a:t>However,</a:t>
            </a:r>
            <a:r>
              <a:rPr lang="zh-CN" altLang="en-US"/>
              <a:t> </a:t>
            </a:r>
            <a:r>
              <a:rPr lang="en-US" altLang="zh-CN"/>
              <a:t>this</a:t>
            </a:r>
            <a:r>
              <a:rPr lang="zh-CN" altLang="en-US"/>
              <a:t> </a:t>
            </a:r>
            <a:r>
              <a:rPr lang="en-US" altLang="zh-CN"/>
              <a:t>one,</a:t>
            </a:r>
            <a:r>
              <a:rPr lang="zh-CN" altLang="en-US"/>
              <a:t> </a:t>
            </a:r>
            <a:r>
              <a:rPr lang="en-US" altLang="zh-CN"/>
              <a:t>has</a:t>
            </a:r>
            <a:r>
              <a:rPr lang="zh-CN" altLang="en-US"/>
              <a:t> </a:t>
            </a:r>
            <a:r>
              <a:rPr lang="en-US" altLang="zh-CN"/>
              <a:t>the</a:t>
            </a:r>
            <a:r>
              <a:rPr lang="zh-CN" altLang="en-US"/>
              <a:t> </a:t>
            </a:r>
            <a:r>
              <a:rPr lang="en-US" altLang="zh-CN"/>
              <a:t>lowest</a:t>
            </a:r>
            <a:r>
              <a:rPr lang="zh-CN" altLang="en-US"/>
              <a:t> </a:t>
            </a:r>
            <a:r>
              <a:rPr lang="en-US" altLang="zh-CN"/>
              <a:t>total</a:t>
            </a:r>
            <a:r>
              <a:rPr lang="zh-CN" altLang="en-US"/>
              <a:t> </a:t>
            </a:r>
            <a:r>
              <a:rPr lang="en-US" altLang="zh-CN"/>
              <a:t>score,</a:t>
            </a:r>
            <a:r>
              <a:rPr lang="zh-CN" altLang="en-US"/>
              <a:t> </a:t>
            </a:r>
            <a:r>
              <a:rPr lang="en-US" altLang="zh-CN"/>
              <a:t>it</a:t>
            </a:r>
            <a:r>
              <a:rPr lang="zh-CN" altLang="en-US"/>
              <a:t> </a:t>
            </a:r>
            <a:r>
              <a:rPr lang="en-US" altLang="zh-CN" err="1"/>
              <a:t>sames</a:t>
            </a:r>
            <a:r>
              <a:rPr lang="zh-CN" altLang="en-US"/>
              <a:t> </a:t>
            </a:r>
            <a:r>
              <a:rPr lang="en-US" altLang="zh-CN"/>
              <a:t>that</a:t>
            </a:r>
            <a:r>
              <a:rPr lang="zh-CN" altLang="en-US"/>
              <a:t> </a:t>
            </a:r>
            <a:r>
              <a:rPr lang="en-US" altLang="zh-CN"/>
              <a:t>users</a:t>
            </a:r>
            <a:r>
              <a:rPr lang="zh-CN" altLang="en-US"/>
              <a:t> </a:t>
            </a:r>
            <a:r>
              <a:rPr lang="en-US" altLang="zh-CN"/>
              <a:t>are</a:t>
            </a:r>
            <a:r>
              <a:rPr lang="zh-CN" altLang="en-US"/>
              <a:t> </a:t>
            </a:r>
            <a:r>
              <a:rPr lang="en-US" altLang="zh-CN"/>
              <a:t>not</a:t>
            </a:r>
            <a:r>
              <a:rPr lang="zh-CN" altLang="en-US"/>
              <a:t> </a:t>
            </a:r>
            <a:r>
              <a:rPr lang="en-US" altLang="zh-CN"/>
              <a:t>attracted</a:t>
            </a:r>
            <a:r>
              <a:rPr lang="zh-CN" altLang="en-US"/>
              <a:t> </a:t>
            </a:r>
            <a:r>
              <a:rPr lang="en-US" altLang="zh-CN"/>
              <a:t>by</a:t>
            </a:r>
            <a:r>
              <a:rPr lang="zh-CN" altLang="en-US"/>
              <a:t> </a:t>
            </a:r>
            <a:r>
              <a:rPr lang="en-US" altLang="zh-CN"/>
              <a:t>it</a:t>
            </a:r>
            <a:r>
              <a:rPr lang="zh-CN" altLang="en-US"/>
              <a:t> </a:t>
            </a:r>
            <a:r>
              <a:rPr lang="en-US" altLang="zh-CN"/>
              <a:t>at</a:t>
            </a:r>
            <a:r>
              <a:rPr lang="zh-CN" altLang="en-US"/>
              <a:t> </a:t>
            </a:r>
            <a:r>
              <a:rPr lang="en-US" altLang="zh-CN"/>
              <a:t>all.</a:t>
            </a:r>
            <a:r>
              <a:rPr lang="zh-CN" altLang="en-US"/>
              <a:t> </a:t>
            </a:r>
            <a:endParaRPr/>
          </a:p>
        </p:txBody>
      </p:sp>
      <p:sp>
        <p:nvSpPr>
          <p:cNvPr id="4542" name="Google Shape;454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743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a:t>This</a:t>
            </a:r>
            <a:r>
              <a:rPr lang="zh-CN" altLang="en-US"/>
              <a:t> </a:t>
            </a:r>
            <a:r>
              <a:rPr lang="en-US" altLang="zh-CN"/>
              <a:t>is</a:t>
            </a:r>
            <a:r>
              <a:rPr lang="zh-CN" altLang="en-US"/>
              <a:t> </a:t>
            </a:r>
            <a:r>
              <a:rPr lang="en-US" altLang="zh-CN"/>
              <a:t>the</a:t>
            </a:r>
            <a:r>
              <a:rPr lang="zh-CN" altLang="en-US"/>
              <a:t> </a:t>
            </a:r>
            <a:r>
              <a:rPr lang="en-US" altLang="zh-CN"/>
              <a:t>main</a:t>
            </a:r>
            <a:r>
              <a:rPr lang="zh-CN" altLang="en-US"/>
              <a:t> </a:t>
            </a:r>
            <a:r>
              <a:rPr lang="en-US" altLang="zh-CN"/>
              <a:t>body</a:t>
            </a:r>
            <a:r>
              <a:rPr lang="zh-CN" altLang="en-US"/>
              <a:t> </a:t>
            </a:r>
            <a:r>
              <a:rPr lang="en-US" altLang="zh-CN"/>
              <a:t>of</a:t>
            </a:r>
            <a:r>
              <a:rPr lang="zh-CN" altLang="en-US"/>
              <a:t> </a:t>
            </a:r>
            <a:r>
              <a:rPr lang="en-US" altLang="zh-CN"/>
              <a:t>the</a:t>
            </a:r>
            <a:r>
              <a:rPr lang="zh-CN" altLang="en-US"/>
              <a:t> </a:t>
            </a:r>
            <a:r>
              <a:rPr lang="en-US" altLang="zh-CN"/>
              <a:t>best</a:t>
            </a:r>
            <a:r>
              <a:rPr lang="zh-CN" altLang="en-US"/>
              <a:t> </a:t>
            </a:r>
            <a:r>
              <a:rPr lang="en-US" altLang="zh-CN"/>
              <a:t>ads.</a:t>
            </a:r>
            <a:r>
              <a:rPr lang="zh-CN" altLang="en-US"/>
              <a:t> </a:t>
            </a:r>
            <a:r>
              <a:rPr lang="en-US" altLang="zh-CN"/>
              <a:t>We</a:t>
            </a:r>
            <a:r>
              <a:rPr lang="zh-CN" altLang="en-US"/>
              <a:t> </a:t>
            </a:r>
            <a:r>
              <a:rPr lang="en-US" altLang="zh-CN"/>
              <a:t>will</a:t>
            </a:r>
            <a:r>
              <a:rPr lang="zh-CN" altLang="en-US"/>
              <a:t> </a:t>
            </a:r>
            <a:r>
              <a:rPr lang="en-US" altLang="zh-CN"/>
              <a:t>analyze</a:t>
            </a:r>
            <a:r>
              <a:rPr lang="zh-CN" altLang="en-US"/>
              <a:t> </a:t>
            </a:r>
            <a:r>
              <a:rPr lang="en-US" altLang="zh-CN"/>
              <a:t>the</a:t>
            </a:r>
            <a:r>
              <a:rPr lang="zh-CN" altLang="en-US"/>
              <a:t> </a:t>
            </a:r>
            <a:r>
              <a:rPr lang="en-US" altLang="zh-CN"/>
              <a:t>title</a:t>
            </a:r>
            <a:r>
              <a:rPr lang="zh-CN" altLang="en-US"/>
              <a:t> </a:t>
            </a:r>
            <a:r>
              <a:rPr lang="en-US" altLang="zh-CN"/>
              <a:t>and</a:t>
            </a:r>
            <a:r>
              <a:rPr lang="zh-CN" altLang="en-US"/>
              <a:t> </a:t>
            </a:r>
            <a:r>
              <a:rPr lang="en-US" altLang="zh-CN"/>
              <a:t>main</a:t>
            </a:r>
            <a:r>
              <a:rPr lang="zh-CN" altLang="en-US"/>
              <a:t> </a:t>
            </a:r>
            <a:r>
              <a:rPr lang="en-US" altLang="zh-CN"/>
              <a:t>body</a:t>
            </a:r>
            <a:r>
              <a:rPr lang="zh-CN" altLang="en-US"/>
              <a:t> </a:t>
            </a:r>
            <a:r>
              <a:rPr lang="en-US" altLang="zh-CN"/>
              <a:t>separately</a:t>
            </a:r>
            <a:r>
              <a:rPr lang="zh-CN" altLang="en-US"/>
              <a:t> </a:t>
            </a:r>
            <a:r>
              <a:rPr lang="en-US" altLang="zh-CN"/>
              <a:t>to</a:t>
            </a:r>
            <a:r>
              <a:rPr lang="zh-CN" altLang="en-US"/>
              <a:t> </a:t>
            </a:r>
            <a:r>
              <a:rPr lang="en-US" altLang="zh-CN"/>
              <a:t>see</a:t>
            </a:r>
            <a:r>
              <a:rPr lang="zh-CN" altLang="en-US"/>
              <a:t> </a:t>
            </a:r>
            <a:r>
              <a:rPr lang="en-US" altLang="zh-CN"/>
              <a:t>what</a:t>
            </a:r>
            <a:r>
              <a:rPr lang="zh-CN" altLang="en-US"/>
              <a:t> </a:t>
            </a:r>
            <a:r>
              <a:rPr lang="en-US" altLang="zh-CN"/>
              <a:t>we</a:t>
            </a:r>
            <a:r>
              <a:rPr lang="zh-CN" altLang="en-US"/>
              <a:t> </a:t>
            </a:r>
            <a:r>
              <a:rPr lang="en-US" altLang="zh-CN"/>
              <a:t>can</a:t>
            </a:r>
            <a:r>
              <a:rPr lang="zh-CN" altLang="en-US"/>
              <a:t> </a:t>
            </a:r>
            <a:r>
              <a:rPr lang="en-US" altLang="zh-CN"/>
              <a:t>learn</a:t>
            </a:r>
            <a:r>
              <a:rPr lang="zh-CN" altLang="en-US"/>
              <a:t> </a:t>
            </a:r>
            <a:r>
              <a:rPr lang="en-US" altLang="zh-CN"/>
              <a:t>from</a:t>
            </a:r>
            <a:r>
              <a:rPr lang="zh-CN" altLang="en-US"/>
              <a:t> </a:t>
            </a:r>
            <a:r>
              <a:rPr lang="en-US" altLang="zh-CN"/>
              <a:t>it.</a:t>
            </a:r>
            <a:r>
              <a:rPr lang="zh-CN" altLang="en-US"/>
              <a:t> </a:t>
            </a:r>
            <a:endParaRPr/>
          </a:p>
        </p:txBody>
      </p:sp>
      <p:sp>
        <p:nvSpPr>
          <p:cNvPr id="4542" name="Google Shape;454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884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a:t>Using</a:t>
            </a:r>
            <a:r>
              <a:rPr lang="zh-CN" altLang="en-US"/>
              <a:t> </a:t>
            </a:r>
            <a:r>
              <a:rPr lang="en-US" altLang="zh-CN"/>
              <a:t>natural</a:t>
            </a:r>
            <a:r>
              <a:rPr lang="zh-CN" altLang="en-US"/>
              <a:t> </a:t>
            </a:r>
            <a:r>
              <a:rPr lang="en-US" altLang="zh-CN"/>
              <a:t>language</a:t>
            </a:r>
            <a:r>
              <a:rPr lang="zh-CN" altLang="en-US"/>
              <a:t> </a:t>
            </a:r>
            <a:r>
              <a:rPr lang="en-US" altLang="zh-CN"/>
              <a:t>techniques,</a:t>
            </a:r>
            <a:r>
              <a:rPr lang="zh-CN" altLang="en-US"/>
              <a:t> </a:t>
            </a:r>
            <a:r>
              <a:rPr lang="en-US" altLang="zh-CN"/>
              <a:t>we</a:t>
            </a:r>
            <a:r>
              <a:rPr lang="zh-CN" altLang="en-US"/>
              <a:t> </a:t>
            </a:r>
            <a:r>
              <a:rPr lang="en-US" altLang="zh-CN"/>
              <a:t>identified</a:t>
            </a:r>
            <a:r>
              <a:rPr lang="zh-CN" altLang="en-US"/>
              <a:t> </a:t>
            </a:r>
            <a:r>
              <a:rPr lang="en-US" altLang="zh-CN"/>
              <a:t>the</a:t>
            </a:r>
            <a:r>
              <a:rPr lang="zh-CN" altLang="en-US"/>
              <a:t> </a:t>
            </a:r>
            <a:r>
              <a:rPr lang="en-US" altLang="zh-CN"/>
              <a:t>words</a:t>
            </a:r>
            <a:r>
              <a:rPr lang="zh-CN" altLang="en-US"/>
              <a:t> </a:t>
            </a:r>
            <a:r>
              <a:rPr lang="en-US" altLang="zh-CN"/>
              <a:t>that</a:t>
            </a:r>
            <a:r>
              <a:rPr lang="zh-CN" altLang="en-US"/>
              <a:t> </a:t>
            </a:r>
            <a:r>
              <a:rPr lang="en-US" altLang="zh-CN"/>
              <a:t>commonly</a:t>
            </a:r>
            <a:r>
              <a:rPr lang="zh-CN" altLang="en-US"/>
              <a:t> </a:t>
            </a:r>
            <a:r>
              <a:rPr lang="en-US" altLang="zh-CN"/>
              <a:t>seen</a:t>
            </a:r>
            <a:r>
              <a:rPr lang="zh-CN" altLang="en-US"/>
              <a:t> </a:t>
            </a:r>
            <a:r>
              <a:rPr lang="en-US" altLang="zh-CN"/>
              <a:t>in</a:t>
            </a:r>
            <a:r>
              <a:rPr lang="zh-CN" altLang="en-US"/>
              <a:t> </a:t>
            </a:r>
            <a:r>
              <a:rPr lang="en-US" altLang="zh-CN"/>
              <a:t>the</a:t>
            </a:r>
            <a:r>
              <a:rPr lang="zh-CN" altLang="en-US"/>
              <a:t> </a:t>
            </a:r>
            <a:r>
              <a:rPr lang="en-US" altLang="zh-CN"/>
              <a:t>good</a:t>
            </a:r>
            <a:r>
              <a:rPr lang="zh-CN" altLang="en-US"/>
              <a:t> </a:t>
            </a:r>
            <a:r>
              <a:rPr lang="en-US" altLang="zh-CN"/>
              <a:t>ads,</a:t>
            </a:r>
            <a:r>
              <a:rPr lang="zh-CN" altLang="en-US"/>
              <a:t> </a:t>
            </a:r>
            <a:r>
              <a:rPr lang="en-US" altLang="zh-CN"/>
              <a:t>but</a:t>
            </a:r>
            <a:r>
              <a:rPr lang="zh-CN" altLang="en-US"/>
              <a:t> </a:t>
            </a:r>
            <a:r>
              <a:rPr lang="en-US" altLang="zh-CN"/>
              <a:t>not</a:t>
            </a:r>
            <a:r>
              <a:rPr lang="zh-CN" altLang="en-US"/>
              <a:t> </a:t>
            </a:r>
            <a:r>
              <a:rPr lang="en-US" altLang="zh-CN"/>
              <a:t>so</a:t>
            </a:r>
            <a:r>
              <a:rPr lang="zh-CN" altLang="en-US"/>
              <a:t> </a:t>
            </a:r>
            <a:r>
              <a:rPr lang="en-US" altLang="zh-CN"/>
              <a:t>common</a:t>
            </a:r>
            <a:r>
              <a:rPr lang="zh-CN" altLang="en-US"/>
              <a:t> </a:t>
            </a:r>
            <a:r>
              <a:rPr lang="en-US" altLang="zh-CN"/>
              <a:t>in</a:t>
            </a:r>
            <a:r>
              <a:rPr lang="zh-CN" altLang="en-US"/>
              <a:t> </a:t>
            </a:r>
            <a:r>
              <a:rPr lang="en-US" altLang="zh-CN"/>
              <a:t>the</a:t>
            </a:r>
            <a:r>
              <a:rPr lang="zh-CN" altLang="en-US"/>
              <a:t> </a:t>
            </a:r>
            <a:r>
              <a:rPr lang="en-US" altLang="zh-CN"/>
              <a:t>bad</a:t>
            </a:r>
            <a:r>
              <a:rPr lang="zh-CN" altLang="en-US"/>
              <a:t> </a:t>
            </a:r>
            <a:r>
              <a:rPr lang="en-US" altLang="zh-CN"/>
              <a:t>ads.</a:t>
            </a:r>
            <a:r>
              <a:rPr lang="zh-CN" altLang="en-US"/>
              <a:t> </a:t>
            </a:r>
            <a:r>
              <a:rPr lang="en-US" altLang="zh-CN"/>
              <a:t>This</a:t>
            </a:r>
            <a:r>
              <a:rPr lang="zh-CN" altLang="en-US"/>
              <a:t> </a:t>
            </a:r>
            <a:r>
              <a:rPr lang="en-US" altLang="zh-CN"/>
              <a:t>includes</a:t>
            </a:r>
            <a:r>
              <a:rPr lang="zh-CN" altLang="en-US"/>
              <a:t> </a:t>
            </a:r>
            <a:r>
              <a:rPr lang="en-US" altLang="zh-CN"/>
              <a:t>XXXXXX.</a:t>
            </a:r>
          </a:p>
          <a:p>
            <a:pPr marL="0" lvl="0" indent="0" algn="l" rtl="0">
              <a:spcBef>
                <a:spcPts val="0"/>
              </a:spcBef>
              <a:spcAft>
                <a:spcPts val="0"/>
              </a:spcAft>
              <a:buNone/>
            </a:pPr>
            <a:endParaRPr lang="en-US"/>
          </a:p>
          <a:p>
            <a:pPr marL="0" lvl="0" indent="0" algn="l" rtl="0">
              <a:spcBef>
                <a:spcPts val="0"/>
              </a:spcBef>
              <a:spcAft>
                <a:spcPts val="0"/>
              </a:spcAft>
              <a:buNone/>
            </a:pPr>
            <a:r>
              <a:rPr lang="en-US" altLang="zh-CN"/>
              <a:t>We</a:t>
            </a:r>
            <a:r>
              <a:rPr lang="zh-CN" altLang="en-US"/>
              <a:t> </a:t>
            </a:r>
            <a:r>
              <a:rPr lang="en-US" altLang="zh-CN"/>
              <a:t>also</a:t>
            </a:r>
            <a:r>
              <a:rPr lang="zh-CN" altLang="en-US"/>
              <a:t> </a:t>
            </a:r>
            <a:r>
              <a:rPr lang="en-US" altLang="zh-CN"/>
              <a:t>identified</a:t>
            </a:r>
            <a:r>
              <a:rPr lang="zh-CN" altLang="en-US"/>
              <a:t> </a:t>
            </a:r>
            <a:r>
              <a:rPr lang="en-US" altLang="zh-CN"/>
              <a:t>some</a:t>
            </a:r>
            <a:r>
              <a:rPr lang="zh-CN" altLang="en-US"/>
              <a:t> </a:t>
            </a:r>
            <a:r>
              <a:rPr lang="en-US" altLang="zh-CN"/>
              <a:t>words</a:t>
            </a:r>
            <a:r>
              <a:rPr lang="zh-CN" altLang="en-US"/>
              <a:t> </a:t>
            </a:r>
            <a:r>
              <a:rPr lang="en-US" altLang="zh-CN"/>
              <a:t>that</a:t>
            </a:r>
            <a:r>
              <a:rPr lang="zh-CN" altLang="en-US"/>
              <a:t> </a:t>
            </a:r>
            <a:r>
              <a:rPr lang="en-US" altLang="zh-CN"/>
              <a:t>are</a:t>
            </a:r>
            <a:r>
              <a:rPr lang="zh-CN" altLang="en-US"/>
              <a:t> </a:t>
            </a:r>
            <a:r>
              <a:rPr lang="en-US" altLang="zh-CN"/>
              <a:t>commonly</a:t>
            </a:r>
            <a:r>
              <a:rPr lang="zh-CN" altLang="en-US"/>
              <a:t> </a:t>
            </a:r>
            <a:r>
              <a:rPr lang="en-US" altLang="zh-CN"/>
              <a:t>seen</a:t>
            </a:r>
            <a:r>
              <a:rPr lang="zh-CN" altLang="en-US"/>
              <a:t> </a:t>
            </a:r>
            <a:r>
              <a:rPr lang="en-US" altLang="zh-CN"/>
              <a:t>in</a:t>
            </a:r>
            <a:r>
              <a:rPr lang="zh-CN" altLang="en-US"/>
              <a:t> </a:t>
            </a:r>
            <a:r>
              <a:rPr lang="en-US" altLang="zh-CN"/>
              <a:t>the</a:t>
            </a:r>
            <a:r>
              <a:rPr lang="zh-CN" altLang="en-US"/>
              <a:t> </a:t>
            </a:r>
            <a:r>
              <a:rPr lang="en-US" altLang="zh-CN"/>
              <a:t>bad</a:t>
            </a:r>
            <a:r>
              <a:rPr lang="zh-CN" altLang="en-US"/>
              <a:t> </a:t>
            </a:r>
            <a:r>
              <a:rPr lang="en-US" altLang="zh-CN"/>
              <a:t>ads,</a:t>
            </a:r>
            <a:r>
              <a:rPr lang="zh-CN" altLang="en-US"/>
              <a:t> </a:t>
            </a:r>
            <a:r>
              <a:rPr lang="en-US" altLang="zh-CN"/>
              <a:t>but</a:t>
            </a:r>
            <a:r>
              <a:rPr lang="zh-CN" altLang="en-US"/>
              <a:t> </a:t>
            </a:r>
            <a:r>
              <a:rPr lang="en-US" altLang="zh-CN"/>
              <a:t>not</a:t>
            </a:r>
            <a:r>
              <a:rPr lang="zh-CN" altLang="en-US"/>
              <a:t> </a:t>
            </a:r>
            <a:r>
              <a:rPr lang="en-US" altLang="zh-CN"/>
              <a:t>used</a:t>
            </a:r>
            <a:r>
              <a:rPr lang="zh-CN" altLang="en-US"/>
              <a:t> </a:t>
            </a:r>
            <a:r>
              <a:rPr lang="en-US" altLang="zh-CN"/>
              <a:t>in</a:t>
            </a:r>
            <a:r>
              <a:rPr lang="zh-CN" altLang="en-US"/>
              <a:t> </a:t>
            </a:r>
            <a:r>
              <a:rPr lang="en-US" altLang="zh-CN"/>
              <a:t>the</a:t>
            </a:r>
            <a:r>
              <a:rPr lang="zh-CN" altLang="en-US"/>
              <a:t> </a:t>
            </a:r>
            <a:r>
              <a:rPr lang="en-US" altLang="zh-CN"/>
              <a:t>good</a:t>
            </a:r>
            <a:r>
              <a:rPr lang="zh-CN" altLang="en-US"/>
              <a:t> </a:t>
            </a:r>
            <a:r>
              <a:rPr lang="en-US" altLang="zh-CN"/>
              <a:t>ads.</a:t>
            </a:r>
            <a:r>
              <a:rPr lang="zh-CN" altLang="en-US"/>
              <a:t> </a:t>
            </a:r>
            <a:endParaRPr lang="en-SG" altLang="zh-CN"/>
          </a:p>
          <a:p>
            <a:pPr marL="0" lvl="0" indent="0" algn="l" rtl="0">
              <a:spcBef>
                <a:spcPts val="0"/>
              </a:spcBef>
              <a:spcAft>
                <a:spcPts val="0"/>
              </a:spcAft>
              <a:buNone/>
            </a:pPr>
            <a:endParaRPr lang="en-SG"/>
          </a:p>
          <a:p>
            <a:pPr marL="0" lvl="0" indent="0" algn="l" rtl="0">
              <a:spcBef>
                <a:spcPts val="0"/>
              </a:spcBef>
              <a:spcAft>
                <a:spcPts val="0"/>
              </a:spcAft>
              <a:buNone/>
            </a:pPr>
            <a:endParaRPr/>
          </a:p>
        </p:txBody>
      </p:sp>
      <p:sp>
        <p:nvSpPr>
          <p:cNvPr id="4542" name="Google Shape;454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9125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a:t>Similarly,</a:t>
            </a:r>
            <a:r>
              <a:rPr lang="zh-CN" altLang="en-US"/>
              <a:t> </a:t>
            </a:r>
            <a:r>
              <a:rPr lang="en-US" altLang="zh-CN"/>
              <a:t>these</a:t>
            </a:r>
            <a:r>
              <a:rPr lang="zh-CN" altLang="en-US"/>
              <a:t> </a:t>
            </a:r>
            <a:r>
              <a:rPr lang="en-US" altLang="zh-CN"/>
              <a:t>are</a:t>
            </a:r>
            <a:r>
              <a:rPr lang="zh-CN" altLang="en-US"/>
              <a:t> </a:t>
            </a:r>
            <a:r>
              <a:rPr lang="en-US" altLang="zh-CN"/>
              <a:t>commonly</a:t>
            </a:r>
            <a:r>
              <a:rPr lang="zh-CN" altLang="en-US"/>
              <a:t> </a:t>
            </a:r>
            <a:r>
              <a:rPr lang="en-US" altLang="zh-CN"/>
              <a:t>seen</a:t>
            </a:r>
            <a:r>
              <a:rPr lang="zh-CN" altLang="en-US"/>
              <a:t> </a:t>
            </a:r>
            <a:r>
              <a:rPr lang="en-US" altLang="zh-CN"/>
              <a:t>words</a:t>
            </a:r>
            <a:r>
              <a:rPr lang="zh-CN" altLang="en-US"/>
              <a:t> </a:t>
            </a:r>
            <a:r>
              <a:rPr lang="en-US" altLang="zh-CN"/>
              <a:t>in</a:t>
            </a:r>
            <a:r>
              <a:rPr lang="zh-CN" altLang="en-US"/>
              <a:t> </a:t>
            </a:r>
            <a:r>
              <a:rPr lang="en-US" altLang="zh-CN"/>
              <a:t>the</a:t>
            </a:r>
            <a:r>
              <a:rPr lang="zh-CN" altLang="en-US"/>
              <a:t> </a:t>
            </a:r>
            <a:r>
              <a:rPr lang="en-US" altLang="zh-CN"/>
              <a:t>best</a:t>
            </a:r>
            <a:r>
              <a:rPr lang="zh-CN" altLang="en-US"/>
              <a:t> </a:t>
            </a:r>
            <a:r>
              <a:rPr lang="en-US" altLang="zh-CN"/>
              <a:t>ads</a:t>
            </a:r>
            <a:r>
              <a:rPr lang="zh-CN" altLang="en-US"/>
              <a:t> </a:t>
            </a:r>
            <a:r>
              <a:rPr lang="en-US" altLang="zh-CN"/>
              <a:t>main</a:t>
            </a:r>
            <a:r>
              <a:rPr lang="zh-CN" altLang="en-US"/>
              <a:t> </a:t>
            </a:r>
            <a:r>
              <a:rPr lang="en-US" altLang="zh-CN"/>
              <a:t>body.</a:t>
            </a:r>
            <a:r>
              <a:rPr lang="zh-CN" altLang="en-US"/>
              <a:t> </a:t>
            </a:r>
            <a:endParaRPr/>
          </a:p>
        </p:txBody>
      </p:sp>
      <p:sp>
        <p:nvSpPr>
          <p:cNvPr id="4542" name="Google Shape;454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9230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ltLang="zh-CN">
              <a:ea typeface="等线"/>
              <a:cs typeface="Calibri"/>
            </a:endParaRPr>
          </a:p>
        </p:txBody>
      </p:sp>
      <p:sp>
        <p:nvSpPr>
          <p:cNvPr id="4542" name="Google Shape;454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928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7492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ltLang="zh-CN">
              <a:ea typeface="等线"/>
              <a:cs typeface="Calibri"/>
            </a:endParaRPr>
          </a:p>
        </p:txBody>
      </p:sp>
      <p:sp>
        <p:nvSpPr>
          <p:cNvPr id="4542" name="Google Shape;454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988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6"/>
        <p:cNvGrpSpPr/>
        <p:nvPr/>
      </p:nvGrpSpPr>
      <p:grpSpPr>
        <a:xfrm>
          <a:off x="0" y="0"/>
          <a:ext cx="0" cy="0"/>
          <a:chOff x="0" y="0"/>
          <a:chExt cx="0" cy="0"/>
        </a:xfrm>
      </p:grpSpPr>
      <p:sp>
        <p:nvSpPr>
          <p:cNvPr id="3797" name="Google Shape;3797;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8" name="Google Shape;3798;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0"/>
        <p:cNvGrpSpPr/>
        <p:nvPr/>
      </p:nvGrpSpPr>
      <p:grpSpPr>
        <a:xfrm>
          <a:off x="0" y="0"/>
          <a:ext cx="0" cy="0"/>
          <a:chOff x="0" y="0"/>
          <a:chExt cx="0" cy="0"/>
        </a:xfrm>
      </p:grpSpPr>
      <p:sp>
        <p:nvSpPr>
          <p:cNvPr id="3821" name="Google Shape;3821;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2" name="Google Shape;3822;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8"/>
        <p:cNvGrpSpPr/>
        <p:nvPr/>
      </p:nvGrpSpPr>
      <p:grpSpPr>
        <a:xfrm>
          <a:off x="0" y="0"/>
          <a:ext cx="0" cy="0"/>
          <a:chOff x="0" y="0"/>
          <a:chExt cx="0" cy="0"/>
        </a:xfrm>
      </p:grpSpPr>
      <p:sp>
        <p:nvSpPr>
          <p:cNvPr id="3999" name="Google Shape;3999;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0" name="Google Shape;400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2790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3"/>
        <p:cNvGrpSpPr/>
        <p:nvPr/>
      </p:nvGrpSpPr>
      <p:grpSpPr>
        <a:xfrm>
          <a:off x="0" y="0"/>
          <a:ext cx="0" cy="0"/>
          <a:chOff x="0" y="0"/>
          <a:chExt cx="0" cy="0"/>
        </a:xfrm>
      </p:grpSpPr>
      <p:sp>
        <p:nvSpPr>
          <p:cNvPr id="4404" name="Google Shape;4404;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5" name="Google Shape;4405;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3" name="Google Shape;4483;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2" name="Google Shape;454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Now lets go to project 1: in this project, we based on several questions to make analysis: what customer do we have, what customer in different cluster looks like, How do customers behave after purchasing non-recurring product? How do customers behave after first purchasing? What is their LTV? And Who are our most valuable customers? We will describe those questions in detail. </a:t>
            </a:r>
          </a:p>
        </p:txBody>
      </p:sp>
      <p:sp>
        <p:nvSpPr>
          <p:cNvPr id="1894" name="Google Shape;189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The first question is what customer cluster do we have? To answer this question, we used RFM model based on recency, frequency, and monetary value to rank the customers. The recency is how recently did customers purchase? Frequency is How open did customers purchase? And monetary value is how much did customers purchase? After that, we combined the three scores and rank customers into six clusters. Can’t lose them have the highest score and customers in this cluster are most import to the company. require activation have the lowest </a:t>
            </a:r>
            <a:r>
              <a:rPr lang="en-US" err="1"/>
              <a:t>rfm</a:t>
            </a:r>
            <a:r>
              <a:rPr lang="en-US"/>
              <a:t> score. </a:t>
            </a:r>
          </a:p>
        </p:txBody>
      </p:sp>
      <p:sp>
        <p:nvSpPr>
          <p:cNvPr id="910" name="Google Shape;91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0"/>
        <p:cNvGrpSpPr/>
        <p:nvPr/>
      </p:nvGrpSpPr>
      <p:grpSpPr>
        <a:xfrm>
          <a:off x="0" y="0"/>
          <a:ext cx="0" cy="0"/>
          <a:chOff x="0" y="0"/>
          <a:chExt cx="0" cy="0"/>
        </a:xfrm>
      </p:grpSpPr>
      <p:sp>
        <p:nvSpPr>
          <p:cNvPr id="3781" name="Google Shape;3781;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Here is the overall view of different clusters, as we can see, Most of customers are in the level of require activation. Just about 30% of customers are in the top 3 clusters.</a:t>
            </a:r>
          </a:p>
        </p:txBody>
      </p:sp>
      <p:sp>
        <p:nvSpPr>
          <p:cNvPr id="3782" name="Google Shape;3782;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Break Page">
  <p:cSld name="Section Break Page">
    <p:spTree>
      <p:nvGrpSpPr>
        <p:cNvPr id="1" name="Shape 10"/>
        <p:cNvGrpSpPr/>
        <p:nvPr/>
      </p:nvGrpSpPr>
      <p:grpSpPr>
        <a:xfrm>
          <a:off x="0" y="0"/>
          <a:ext cx="0" cy="0"/>
          <a:chOff x="0" y="0"/>
          <a:chExt cx="0" cy="0"/>
        </a:xfrm>
      </p:grpSpPr>
      <p:sp>
        <p:nvSpPr>
          <p:cNvPr id="11" name="Google Shape;11;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200"/>
              <a:buFont typeface="Arial"/>
              <a:buNone/>
              <a:defRPr sz="16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Blank Slide">
  <p:cSld name="Full Blank Slide">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with Half Picture at Left 01">
  <p:cSld name="Slide with Half Picture at Left 01">
    <p:spTree>
      <p:nvGrpSpPr>
        <p:cNvPr id="1" name="Shape 14"/>
        <p:cNvGrpSpPr/>
        <p:nvPr/>
      </p:nvGrpSpPr>
      <p:grpSpPr>
        <a:xfrm>
          <a:off x="0" y="0"/>
          <a:ext cx="0" cy="0"/>
          <a:chOff x="0" y="0"/>
          <a:chExt cx="0" cy="0"/>
        </a:xfrm>
      </p:grpSpPr>
      <p:sp>
        <p:nvSpPr>
          <p:cNvPr id="15" name="Google Shape;15;p4"/>
          <p:cNvSpPr>
            <a:spLocks noGrp="1"/>
          </p:cNvSpPr>
          <p:nvPr>
            <p:ph type="pic" idx="2"/>
          </p:nvPr>
        </p:nvSpPr>
        <p:spPr>
          <a:xfrm>
            <a:off x="1" y="0"/>
            <a:ext cx="5314951" cy="68580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6" name="Google Shape;16;p4"/>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7" name="Google Shape;17;p4">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8" name="Google Shape;18;p4">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with Footers">
  <p:cSld name="Blank Slide with Footers">
    <p:spTree>
      <p:nvGrpSpPr>
        <p:cNvPr id="1" name="Shape 19"/>
        <p:cNvGrpSpPr/>
        <p:nvPr/>
      </p:nvGrpSpPr>
      <p:grpSpPr>
        <a:xfrm>
          <a:off x="0" y="0"/>
          <a:ext cx="0" cy="0"/>
          <a:chOff x="0" y="0"/>
          <a:chExt cx="0" cy="0"/>
        </a:xfrm>
      </p:grpSpPr>
      <p:sp>
        <p:nvSpPr>
          <p:cNvPr id="20" name="Google Shape;20;p5"/>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21" name="Google Shape;21;p5">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2" name="Google Shape;22;p5">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Half Pictgure in Page">
  <p:cSld name="Right Half Pictgure in Page">
    <p:spTree>
      <p:nvGrpSpPr>
        <p:cNvPr id="1" name="Shape 23"/>
        <p:cNvGrpSpPr/>
        <p:nvPr/>
      </p:nvGrpSpPr>
      <p:grpSpPr>
        <a:xfrm>
          <a:off x="0" y="0"/>
          <a:ext cx="0" cy="0"/>
          <a:chOff x="0" y="0"/>
          <a:chExt cx="0" cy="0"/>
        </a:xfrm>
      </p:grpSpPr>
      <p:sp>
        <p:nvSpPr>
          <p:cNvPr id="24" name="Google Shape;24;p6"/>
          <p:cNvSpPr>
            <a:spLocks noGrp="1"/>
          </p:cNvSpPr>
          <p:nvPr>
            <p:ph type="pic" idx="2"/>
          </p:nvPr>
        </p:nvSpPr>
        <p:spPr>
          <a:xfrm>
            <a:off x="6096000" y="1"/>
            <a:ext cx="6096000" cy="685799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5" name="Google Shape;25;p6"/>
          <p:cNvSpPr txBox="1">
            <a:spLocks noGrp="1"/>
          </p:cNvSpPr>
          <p:nvPr>
            <p:ph type="body" idx="1"/>
          </p:nvPr>
        </p:nvSpPr>
        <p:spPr>
          <a:xfrm>
            <a:off x="778937" y="767788"/>
            <a:ext cx="4441457"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6" name="Google Shape;26;p6"/>
          <p:cNvSpPr txBox="1">
            <a:spLocks noGrp="1"/>
          </p:cNvSpPr>
          <p:nvPr>
            <p:ph type="body" idx="3"/>
          </p:nvPr>
        </p:nvSpPr>
        <p:spPr>
          <a:xfrm>
            <a:off x="791634" y="1278801"/>
            <a:ext cx="4441457"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27" name="Google Shape;27;p6"/>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ur Vision, Mission &amp; Values Slide">
  <p:cSld name="Our Vision, Mission &amp; Values Slide">
    <p:spTree>
      <p:nvGrpSpPr>
        <p:cNvPr id="1" name="Shape 28"/>
        <p:cNvGrpSpPr/>
        <p:nvPr/>
      </p:nvGrpSpPr>
      <p:grpSpPr>
        <a:xfrm>
          <a:off x="0" y="0"/>
          <a:ext cx="0" cy="0"/>
          <a:chOff x="0" y="0"/>
          <a:chExt cx="0" cy="0"/>
        </a:xfrm>
      </p:grpSpPr>
      <p:sp>
        <p:nvSpPr>
          <p:cNvPr id="29" name="Google Shape;29;p7"/>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30" name="Google Shape;30;p7"/>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31" name="Google Shape;31;p7"/>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32" name="Google Shape;32;p7"/>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33" name="Google Shape;33;p7">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4" name="Google Shape;34;p7">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5" name="Google Shape;35;p7"/>
          <p:cNvSpPr>
            <a:spLocks noGrp="1"/>
          </p:cNvSpPr>
          <p:nvPr>
            <p:ph type="pic" idx="3"/>
          </p:nvPr>
        </p:nvSpPr>
        <p:spPr>
          <a:xfrm>
            <a:off x="0" y="2057400"/>
            <a:ext cx="4203621" cy="36576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36" name="Google Shape;36;p7"/>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37"/>
        <p:cNvGrpSpPr/>
        <p:nvPr/>
      </p:nvGrpSpPr>
      <p:grpSpPr>
        <a:xfrm>
          <a:off x="0" y="0"/>
          <a:ext cx="0" cy="0"/>
          <a:chOff x="0" y="0"/>
          <a:chExt cx="0" cy="0"/>
        </a:xfrm>
      </p:grpSpPr>
      <p:sp>
        <p:nvSpPr>
          <p:cNvPr id="38" name="Google Shape;38;p8"/>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39" name="Google Shape;39;p8"/>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40" name="Google Shape;40;p8"/>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41" name="Google Shape;41;p8"/>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42" name="Google Shape;42;p8">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43" name="Google Shape;43;p8">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pic>
        <p:nvPicPr>
          <p:cNvPr id="44" name="Google Shape;44;p8"/>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eet Our Team Page">
  <p:cSld name="Meet Our Team Page">
    <p:spTree>
      <p:nvGrpSpPr>
        <p:cNvPr id="1" name="Shape 45"/>
        <p:cNvGrpSpPr/>
        <p:nvPr/>
      </p:nvGrpSpPr>
      <p:grpSpPr>
        <a:xfrm>
          <a:off x="0" y="0"/>
          <a:ext cx="0" cy="0"/>
          <a:chOff x="0" y="0"/>
          <a:chExt cx="0" cy="0"/>
        </a:xfrm>
      </p:grpSpPr>
      <p:sp>
        <p:nvSpPr>
          <p:cNvPr id="46" name="Google Shape;46;p9"/>
          <p:cNvSpPr>
            <a:spLocks noGrp="1"/>
          </p:cNvSpPr>
          <p:nvPr>
            <p:ph type="pic" idx="2"/>
          </p:nvPr>
        </p:nvSpPr>
        <p:spPr>
          <a:xfrm>
            <a:off x="1114893"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47" name="Google Shape;47;p9"/>
          <p:cNvSpPr>
            <a:spLocks noGrp="1"/>
          </p:cNvSpPr>
          <p:nvPr>
            <p:ph type="pic" idx="3"/>
          </p:nvPr>
        </p:nvSpPr>
        <p:spPr>
          <a:xfrm>
            <a:off x="3306707"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48" name="Google Shape;48;p9"/>
          <p:cNvSpPr>
            <a:spLocks noGrp="1"/>
          </p:cNvSpPr>
          <p:nvPr>
            <p:ph type="pic" idx="4"/>
          </p:nvPr>
        </p:nvSpPr>
        <p:spPr>
          <a:xfrm>
            <a:off x="5498520"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49" name="Google Shape;49;p9"/>
          <p:cNvSpPr>
            <a:spLocks noGrp="1"/>
          </p:cNvSpPr>
          <p:nvPr>
            <p:ph type="pic" idx="5"/>
          </p:nvPr>
        </p:nvSpPr>
        <p:spPr>
          <a:xfrm>
            <a:off x="7690333"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50" name="Google Shape;50;p9"/>
          <p:cNvSpPr>
            <a:spLocks noGrp="1"/>
          </p:cNvSpPr>
          <p:nvPr>
            <p:ph type="pic" idx="6"/>
          </p:nvPr>
        </p:nvSpPr>
        <p:spPr>
          <a:xfrm>
            <a:off x="9882148"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51" name="Google Shape;51;p9"/>
          <p:cNvSpPr>
            <a:spLocks noGrp="1"/>
          </p:cNvSpPr>
          <p:nvPr>
            <p:ph type="pic" idx="7"/>
          </p:nvPr>
        </p:nvSpPr>
        <p:spPr>
          <a:xfrm>
            <a:off x="1114893"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52" name="Google Shape;52;p9"/>
          <p:cNvSpPr>
            <a:spLocks noGrp="1"/>
          </p:cNvSpPr>
          <p:nvPr>
            <p:ph type="pic" idx="8"/>
          </p:nvPr>
        </p:nvSpPr>
        <p:spPr>
          <a:xfrm>
            <a:off x="3306707"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53" name="Google Shape;53;p9"/>
          <p:cNvSpPr>
            <a:spLocks noGrp="1"/>
          </p:cNvSpPr>
          <p:nvPr>
            <p:ph type="pic" idx="9"/>
          </p:nvPr>
        </p:nvSpPr>
        <p:spPr>
          <a:xfrm>
            <a:off x="5498520"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54" name="Google Shape;54;p9"/>
          <p:cNvSpPr>
            <a:spLocks noGrp="1"/>
          </p:cNvSpPr>
          <p:nvPr>
            <p:ph type="pic" idx="13"/>
          </p:nvPr>
        </p:nvSpPr>
        <p:spPr>
          <a:xfrm>
            <a:off x="7690333"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55" name="Google Shape;55;p9"/>
          <p:cNvSpPr>
            <a:spLocks noGrp="1"/>
          </p:cNvSpPr>
          <p:nvPr>
            <p:ph type="pic" idx="14"/>
          </p:nvPr>
        </p:nvSpPr>
        <p:spPr>
          <a:xfrm>
            <a:off x="9882148"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56" name="Google Shape;56;p9"/>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57" name="Google Shape;57;p9"/>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58" name="Google Shape;58;p9"/>
          <p:cNvSpPr txBox="1">
            <a:spLocks noGrp="1"/>
          </p:cNvSpPr>
          <p:nvPr>
            <p:ph type="body" idx="15"/>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59" name="Google Shape;59;p9"/>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60" name="Google Shape;60;p9">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1" name="Google Shape;61;p9">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ur Portfolio 01">
  <p:cSld name="Our Portfolio 01">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64" name="Google Shape;64;p10"/>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65" name="Google Shape;65;p10"/>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66" name="Google Shape;66;p10"/>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67" name="Google Shape;67;p10">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8" name="Google Shape;68;p10">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9" name="Google Shape;69;p10"/>
          <p:cNvSpPr>
            <a:spLocks noGrp="1"/>
          </p:cNvSpPr>
          <p:nvPr>
            <p:ph type="pic" idx="3"/>
          </p:nvPr>
        </p:nvSpPr>
        <p:spPr>
          <a:xfrm>
            <a:off x="791633" y="2057400"/>
            <a:ext cx="5094817" cy="365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70" name="Google Shape;70;p10"/>
          <p:cNvSpPr>
            <a:spLocks noGrp="1"/>
          </p:cNvSpPr>
          <p:nvPr>
            <p:ph type="pic" idx="4"/>
          </p:nvPr>
        </p:nvSpPr>
        <p:spPr>
          <a:xfrm>
            <a:off x="6301316" y="2057400"/>
            <a:ext cx="5094817" cy="365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71" name="Google Shape;71;p10"/>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with Half Picture at Right">
  <p:cSld name="Slide with Half Picture at Right">
    <p:spTree>
      <p:nvGrpSpPr>
        <p:cNvPr id="1" name="Shape 72"/>
        <p:cNvGrpSpPr/>
        <p:nvPr/>
      </p:nvGrpSpPr>
      <p:grpSpPr>
        <a:xfrm>
          <a:off x="0" y="0"/>
          <a:ext cx="0" cy="0"/>
          <a:chOff x="0" y="0"/>
          <a:chExt cx="0" cy="0"/>
        </a:xfrm>
      </p:grpSpPr>
      <p:sp>
        <p:nvSpPr>
          <p:cNvPr id="73" name="Google Shape;73;p11"/>
          <p:cNvSpPr>
            <a:spLocks noGrp="1"/>
          </p:cNvSpPr>
          <p:nvPr>
            <p:ph type="pic" idx="2"/>
          </p:nvPr>
        </p:nvSpPr>
        <p:spPr>
          <a:xfrm>
            <a:off x="6096001" y="0"/>
            <a:ext cx="6096000" cy="68580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with Mini Half Picture at Right">
  <p:cSld name="Slide with Mini Half Picture at Right">
    <p:spTree>
      <p:nvGrpSpPr>
        <p:cNvPr id="1" name="Shape 74"/>
        <p:cNvGrpSpPr/>
        <p:nvPr/>
      </p:nvGrpSpPr>
      <p:grpSpPr>
        <a:xfrm>
          <a:off x="0" y="0"/>
          <a:ext cx="0" cy="0"/>
          <a:chOff x="0" y="0"/>
          <a:chExt cx="0" cy="0"/>
        </a:xfrm>
      </p:grpSpPr>
      <p:sp>
        <p:nvSpPr>
          <p:cNvPr id="75" name="Google Shape;75;p12"/>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76" name="Google Shape;76;p12"/>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77" name="Google Shape;77;p12"/>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78" name="Google Shape;78;p12"/>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79" name="Google Shape;79;p12">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80" name="Google Shape;80;p12">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81" name="Google Shape;81;p12"/>
          <p:cNvSpPr>
            <a:spLocks noGrp="1"/>
          </p:cNvSpPr>
          <p:nvPr>
            <p:ph type="pic" idx="3"/>
          </p:nvPr>
        </p:nvSpPr>
        <p:spPr>
          <a:xfrm>
            <a:off x="6301316" y="2057400"/>
            <a:ext cx="5094817" cy="365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82" name="Google Shape;82;p12"/>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with Mini Half Picture at Left">
  <p:cSld name="Slide with Mini Half Picture at Left">
    <p:spTree>
      <p:nvGrpSpPr>
        <p:cNvPr id="1" name="Shape 83"/>
        <p:cNvGrpSpPr/>
        <p:nvPr/>
      </p:nvGrpSpPr>
      <p:grpSpPr>
        <a:xfrm>
          <a:off x="0" y="0"/>
          <a:ext cx="0" cy="0"/>
          <a:chOff x="0" y="0"/>
          <a:chExt cx="0" cy="0"/>
        </a:xfrm>
      </p:grpSpPr>
      <p:sp>
        <p:nvSpPr>
          <p:cNvPr id="84" name="Google Shape;84;p13"/>
          <p:cNvSpPr/>
          <p:nvPr/>
        </p:nvSpPr>
        <p:spPr>
          <a:xfrm>
            <a:off x="791634" y="2057400"/>
            <a:ext cx="10604500" cy="3657600"/>
          </a:xfrm>
          <a:prstGeom prst="rect">
            <a:avLst/>
          </a:prstGeom>
          <a:solidFill>
            <a:srgbClr val="CCCCCC"/>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85" name="Google Shape;85;p13"/>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86" name="Google Shape;86;p13"/>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87" name="Google Shape;87;p13"/>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88" name="Google Shape;88;p13"/>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89" name="Google Shape;89;p13">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0" name="Google Shape;90;p13">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1" name="Google Shape;91;p13"/>
          <p:cNvSpPr>
            <a:spLocks noGrp="1"/>
          </p:cNvSpPr>
          <p:nvPr>
            <p:ph type="pic" idx="3"/>
          </p:nvPr>
        </p:nvSpPr>
        <p:spPr>
          <a:xfrm>
            <a:off x="791634" y="2057400"/>
            <a:ext cx="5094817" cy="3657600"/>
          </a:xfrm>
          <a:prstGeom prst="rect">
            <a:avLst/>
          </a:prstGeom>
          <a:solidFill>
            <a:srgbClr val="CCCCCC"/>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92" name="Google Shape;92;p13"/>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ur Portfolio 02">
  <p:cSld name="Our Portfolio 02">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95" name="Google Shape;95;p14"/>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96" name="Google Shape;96;p14"/>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97" name="Google Shape;97;p14"/>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98" name="Google Shape;98;p14">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99" name="Google Shape;99;p14">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00" name="Google Shape;100;p14"/>
          <p:cNvSpPr>
            <a:spLocks noGrp="1"/>
          </p:cNvSpPr>
          <p:nvPr>
            <p:ph type="pic" idx="3"/>
          </p:nvPr>
        </p:nvSpPr>
        <p:spPr>
          <a:xfrm>
            <a:off x="791634" y="2057400"/>
            <a:ext cx="3350917" cy="365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01" name="Google Shape;101;p14"/>
          <p:cNvSpPr>
            <a:spLocks noGrp="1"/>
          </p:cNvSpPr>
          <p:nvPr>
            <p:ph type="pic" idx="4"/>
          </p:nvPr>
        </p:nvSpPr>
        <p:spPr>
          <a:xfrm>
            <a:off x="8045216" y="2057400"/>
            <a:ext cx="3350917" cy="365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02" name="Google Shape;102;p14"/>
          <p:cNvSpPr>
            <a:spLocks noGrp="1"/>
          </p:cNvSpPr>
          <p:nvPr>
            <p:ph type="pic" idx="5"/>
          </p:nvPr>
        </p:nvSpPr>
        <p:spPr>
          <a:xfrm>
            <a:off x="4420542" y="2057400"/>
            <a:ext cx="3350917" cy="365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103" name="Google Shape;103;p14"/>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ur Portfolio 04">
  <p:cSld name="Our Portfolio 04">
    <p:spTree>
      <p:nvGrpSpPr>
        <p:cNvPr id="1" name="Shape 104"/>
        <p:cNvGrpSpPr/>
        <p:nvPr/>
      </p:nvGrpSpPr>
      <p:grpSpPr>
        <a:xfrm>
          <a:off x="0" y="0"/>
          <a:ext cx="0" cy="0"/>
          <a:chOff x="0" y="0"/>
          <a:chExt cx="0" cy="0"/>
        </a:xfrm>
      </p:grpSpPr>
      <p:sp>
        <p:nvSpPr>
          <p:cNvPr id="105" name="Google Shape;105;p15"/>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06" name="Google Shape;106;p15"/>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107" name="Google Shape;107;p15"/>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08" name="Google Shape;108;p15"/>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09" name="Google Shape;109;p15">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10" name="Google Shape;110;p15">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11" name="Google Shape;111;p15"/>
          <p:cNvSpPr>
            <a:spLocks noGrp="1"/>
          </p:cNvSpPr>
          <p:nvPr>
            <p:ph type="pic" idx="3"/>
          </p:nvPr>
        </p:nvSpPr>
        <p:spPr>
          <a:xfrm>
            <a:off x="791634" y="2057400"/>
            <a:ext cx="3413477" cy="3657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12" name="Google Shape;112;p15"/>
          <p:cNvSpPr>
            <a:spLocks noGrp="1"/>
          </p:cNvSpPr>
          <p:nvPr>
            <p:ph type="pic" idx="4"/>
          </p:nvPr>
        </p:nvSpPr>
        <p:spPr>
          <a:xfrm>
            <a:off x="7980578" y="2057400"/>
            <a:ext cx="3413477" cy="175536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13" name="Google Shape;113;p15"/>
          <p:cNvSpPr>
            <a:spLocks noGrp="1"/>
          </p:cNvSpPr>
          <p:nvPr>
            <p:ph type="pic" idx="5"/>
          </p:nvPr>
        </p:nvSpPr>
        <p:spPr>
          <a:xfrm>
            <a:off x="7980578" y="3954623"/>
            <a:ext cx="3413477" cy="175536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14" name="Google Shape;114;p15"/>
          <p:cNvSpPr>
            <a:spLocks noGrp="1"/>
          </p:cNvSpPr>
          <p:nvPr>
            <p:ph type="pic" idx="6"/>
          </p:nvPr>
        </p:nvSpPr>
        <p:spPr>
          <a:xfrm>
            <a:off x="4389262" y="3954623"/>
            <a:ext cx="3413477" cy="175536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115" name="Google Shape;115;p15"/>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ur Portfolio 03">
  <p:cSld name="Our Portfolio 03">
    <p:spTree>
      <p:nvGrpSpPr>
        <p:cNvPr id="1" name="Shape 116"/>
        <p:cNvGrpSpPr/>
        <p:nvPr/>
      </p:nvGrpSpPr>
      <p:grpSpPr>
        <a:xfrm>
          <a:off x="0" y="0"/>
          <a:ext cx="0" cy="0"/>
          <a:chOff x="0" y="0"/>
          <a:chExt cx="0" cy="0"/>
        </a:xfrm>
      </p:grpSpPr>
      <p:sp>
        <p:nvSpPr>
          <p:cNvPr id="117" name="Google Shape;117;p1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18" name="Google Shape;118;p16"/>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119" name="Google Shape;119;p16"/>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20" name="Google Shape;120;p16"/>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21" name="Google Shape;121;p16">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22" name="Google Shape;122;p16">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23" name="Google Shape;123;p16"/>
          <p:cNvSpPr>
            <a:spLocks noGrp="1"/>
          </p:cNvSpPr>
          <p:nvPr>
            <p:ph type="pic" idx="3"/>
          </p:nvPr>
        </p:nvSpPr>
        <p:spPr>
          <a:xfrm>
            <a:off x="791634" y="2057400"/>
            <a:ext cx="3413477" cy="175536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24" name="Google Shape;124;p16"/>
          <p:cNvSpPr>
            <a:spLocks noGrp="1"/>
          </p:cNvSpPr>
          <p:nvPr>
            <p:ph type="pic" idx="4"/>
          </p:nvPr>
        </p:nvSpPr>
        <p:spPr>
          <a:xfrm>
            <a:off x="7980578" y="2057400"/>
            <a:ext cx="3413477" cy="175536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25" name="Google Shape;125;p16"/>
          <p:cNvSpPr>
            <a:spLocks noGrp="1"/>
          </p:cNvSpPr>
          <p:nvPr>
            <p:ph type="pic" idx="5"/>
          </p:nvPr>
        </p:nvSpPr>
        <p:spPr>
          <a:xfrm>
            <a:off x="791634" y="3954623"/>
            <a:ext cx="3413477" cy="175536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26" name="Google Shape;126;p16"/>
          <p:cNvSpPr>
            <a:spLocks noGrp="1"/>
          </p:cNvSpPr>
          <p:nvPr>
            <p:ph type="pic" idx="6"/>
          </p:nvPr>
        </p:nvSpPr>
        <p:spPr>
          <a:xfrm>
            <a:off x="7980578" y="3954623"/>
            <a:ext cx="3413477" cy="175536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27" name="Google Shape;127;p16"/>
          <p:cNvSpPr>
            <a:spLocks noGrp="1"/>
          </p:cNvSpPr>
          <p:nvPr>
            <p:ph type="pic" idx="7"/>
          </p:nvPr>
        </p:nvSpPr>
        <p:spPr>
          <a:xfrm>
            <a:off x="4389262" y="3954623"/>
            <a:ext cx="3413477" cy="175536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128" name="Google Shape;128;p16"/>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ur Portfolio 05">
  <p:cSld name="Our Portfolio 05">
    <p:spTree>
      <p:nvGrpSpPr>
        <p:cNvPr id="1" name="Shape 129"/>
        <p:cNvGrpSpPr/>
        <p:nvPr/>
      </p:nvGrpSpPr>
      <p:grpSpPr>
        <a:xfrm>
          <a:off x="0" y="0"/>
          <a:ext cx="0" cy="0"/>
          <a:chOff x="0" y="0"/>
          <a:chExt cx="0" cy="0"/>
        </a:xfrm>
      </p:grpSpPr>
      <p:sp>
        <p:nvSpPr>
          <p:cNvPr id="130" name="Google Shape;130;p17"/>
          <p:cNvSpPr>
            <a:spLocks noGrp="1"/>
          </p:cNvSpPr>
          <p:nvPr>
            <p:ph type="pic" idx="2"/>
          </p:nvPr>
        </p:nvSpPr>
        <p:spPr>
          <a:xfrm>
            <a:off x="2010834" y="2057400"/>
            <a:ext cx="3394823" cy="187788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31" name="Google Shape;131;p17"/>
          <p:cNvSpPr>
            <a:spLocks noGrp="1"/>
          </p:cNvSpPr>
          <p:nvPr>
            <p:ph type="pic" idx="3"/>
          </p:nvPr>
        </p:nvSpPr>
        <p:spPr>
          <a:xfrm>
            <a:off x="7984619" y="2057400"/>
            <a:ext cx="3394823" cy="187788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32" name="Google Shape;132;p17"/>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33" name="Google Shape;133;p17"/>
          <p:cNvSpPr txBox="1">
            <a:spLocks noGrp="1"/>
          </p:cNvSpPr>
          <p:nvPr>
            <p:ph type="body" idx="4"/>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134" name="Google Shape;134;p17"/>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35" name="Google Shape;135;p17"/>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36" name="Google Shape;136;p17">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37" name="Google Shape;137;p17">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pic>
        <p:nvPicPr>
          <p:cNvPr id="138" name="Google Shape;138;p17"/>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ortfolio Left Half Page Picture">
  <p:cSld name="Portfolio Left Half Page Picture">
    <p:spTree>
      <p:nvGrpSpPr>
        <p:cNvPr id="1" name="Shape 139"/>
        <p:cNvGrpSpPr/>
        <p:nvPr/>
      </p:nvGrpSpPr>
      <p:grpSpPr>
        <a:xfrm>
          <a:off x="0" y="0"/>
          <a:ext cx="0" cy="0"/>
          <a:chOff x="0" y="0"/>
          <a:chExt cx="0" cy="0"/>
        </a:xfrm>
      </p:grpSpPr>
      <p:sp>
        <p:nvSpPr>
          <p:cNvPr id="140" name="Google Shape;140;p18"/>
          <p:cNvSpPr>
            <a:spLocks noGrp="1"/>
          </p:cNvSpPr>
          <p:nvPr>
            <p:ph type="pic" idx="2"/>
          </p:nvPr>
        </p:nvSpPr>
        <p:spPr>
          <a:xfrm>
            <a:off x="3" y="1"/>
            <a:ext cx="6096000" cy="685799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41" name="Google Shape;141;p18"/>
          <p:cNvSpPr txBox="1">
            <a:spLocks noGrp="1"/>
          </p:cNvSpPr>
          <p:nvPr>
            <p:ph type="body" idx="1"/>
          </p:nvPr>
        </p:nvSpPr>
        <p:spPr>
          <a:xfrm>
            <a:off x="6874939" y="767787"/>
            <a:ext cx="4525428" cy="908612"/>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42" name="Google Shape;142;p18"/>
          <p:cNvSpPr txBox="1">
            <a:spLocks noGrp="1"/>
          </p:cNvSpPr>
          <p:nvPr>
            <p:ph type="body" idx="3"/>
          </p:nvPr>
        </p:nvSpPr>
        <p:spPr>
          <a:xfrm>
            <a:off x="6887637" y="1742352"/>
            <a:ext cx="4525428"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143" name="Google Shape;143;p18"/>
          <p:cNvCxnSpPr/>
          <p:nvPr/>
        </p:nvCxnSpPr>
        <p:spPr>
          <a:xfrm>
            <a:off x="6887636"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44" name="Google Shape;144;p18"/>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45" name="Google Shape;145;p18">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46" name="Google Shape;146;p18">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ur Creative Force 2">
  <p:cSld name="Our Creative Force 2">
    <p:spTree>
      <p:nvGrpSpPr>
        <p:cNvPr id="1" name="Shape 147"/>
        <p:cNvGrpSpPr/>
        <p:nvPr/>
      </p:nvGrpSpPr>
      <p:grpSpPr>
        <a:xfrm>
          <a:off x="0" y="0"/>
          <a:ext cx="0" cy="0"/>
          <a:chOff x="0" y="0"/>
          <a:chExt cx="0" cy="0"/>
        </a:xfrm>
      </p:grpSpPr>
      <p:sp>
        <p:nvSpPr>
          <p:cNvPr id="148" name="Google Shape;148;p19"/>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49" name="Google Shape;149;p19"/>
          <p:cNvSpPr>
            <a:spLocks noGrp="1"/>
          </p:cNvSpPr>
          <p:nvPr>
            <p:ph type="pic" idx="2"/>
          </p:nvPr>
        </p:nvSpPr>
        <p:spPr>
          <a:xfrm>
            <a:off x="791633" y="2057400"/>
            <a:ext cx="3310848" cy="265684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50" name="Google Shape;150;p19"/>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51" name="Google Shape;151;p19"/>
          <p:cNvSpPr txBox="1">
            <a:spLocks noGrp="1"/>
          </p:cNvSpPr>
          <p:nvPr>
            <p:ph type="body" idx="3"/>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152" name="Google Shape;152;p19"/>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53" name="Google Shape;153;p19"/>
          <p:cNvSpPr>
            <a:spLocks noGrp="1"/>
          </p:cNvSpPr>
          <p:nvPr>
            <p:ph type="pic" idx="4"/>
          </p:nvPr>
        </p:nvSpPr>
        <p:spPr>
          <a:xfrm>
            <a:off x="4438459" y="2057400"/>
            <a:ext cx="3310848" cy="265684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54" name="Google Shape;154;p19"/>
          <p:cNvSpPr>
            <a:spLocks noGrp="1"/>
          </p:cNvSpPr>
          <p:nvPr>
            <p:ph type="pic" idx="5"/>
          </p:nvPr>
        </p:nvSpPr>
        <p:spPr>
          <a:xfrm>
            <a:off x="8085285" y="2057400"/>
            <a:ext cx="3310848" cy="265684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55" name="Google Shape;155;p19">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56" name="Google Shape;156;p19">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imple Portfolio Single Show">
  <p:cSld name="Simple Portfolio Single Show">
    <p:spTree>
      <p:nvGrpSpPr>
        <p:cNvPr id="1" name="Shape 157"/>
        <p:cNvGrpSpPr/>
        <p:nvPr/>
      </p:nvGrpSpPr>
      <p:grpSpPr>
        <a:xfrm>
          <a:off x="0" y="0"/>
          <a:ext cx="0" cy="0"/>
          <a:chOff x="0" y="0"/>
          <a:chExt cx="0" cy="0"/>
        </a:xfrm>
      </p:grpSpPr>
      <p:sp>
        <p:nvSpPr>
          <p:cNvPr id="158" name="Google Shape;158;p20"/>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59" name="Google Shape;159;p20"/>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60" name="Google Shape;160;p20"/>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161" name="Google Shape;161;p20"/>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62" name="Google Shape;162;p20"/>
          <p:cNvSpPr>
            <a:spLocks noGrp="1"/>
          </p:cNvSpPr>
          <p:nvPr>
            <p:ph type="pic" idx="3"/>
          </p:nvPr>
        </p:nvSpPr>
        <p:spPr>
          <a:xfrm>
            <a:off x="791633" y="2057399"/>
            <a:ext cx="5315656" cy="367504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63" name="Google Shape;163;p20">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64" name="Google Shape;164;p20">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arious Project Show Case">
  <p:cSld name="Various Project Show Case">
    <p:spTree>
      <p:nvGrpSpPr>
        <p:cNvPr id="1" name="Shape 165"/>
        <p:cNvGrpSpPr/>
        <p:nvPr/>
      </p:nvGrpSpPr>
      <p:grpSpPr>
        <a:xfrm>
          <a:off x="0" y="0"/>
          <a:ext cx="0" cy="0"/>
          <a:chOff x="0" y="0"/>
          <a:chExt cx="0" cy="0"/>
        </a:xfrm>
      </p:grpSpPr>
      <p:sp>
        <p:nvSpPr>
          <p:cNvPr id="166" name="Google Shape;166;p21"/>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67" name="Google Shape;167;p21"/>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168" name="Google Shape;168;p21"/>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69" name="Google Shape;169;p21"/>
          <p:cNvSpPr>
            <a:spLocks noGrp="1"/>
          </p:cNvSpPr>
          <p:nvPr>
            <p:ph type="pic" idx="3"/>
          </p:nvPr>
        </p:nvSpPr>
        <p:spPr>
          <a:xfrm>
            <a:off x="792521" y="2057400"/>
            <a:ext cx="2645664" cy="1828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70" name="Google Shape;170;p21"/>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71" name="Google Shape;171;p21"/>
          <p:cNvSpPr>
            <a:spLocks noGrp="1"/>
          </p:cNvSpPr>
          <p:nvPr>
            <p:ph type="pic" idx="4"/>
          </p:nvPr>
        </p:nvSpPr>
        <p:spPr>
          <a:xfrm>
            <a:off x="6082073" y="2057400"/>
            <a:ext cx="2645664" cy="1828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72" name="Google Shape;172;p21"/>
          <p:cNvSpPr>
            <a:spLocks noGrp="1"/>
          </p:cNvSpPr>
          <p:nvPr>
            <p:ph type="pic" idx="5"/>
          </p:nvPr>
        </p:nvSpPr>
        <p:spPr>
          <a:xfrm>
            <a:off x="3437297" y="3884531"/>
            <a:ext cx="2645664" cy="1828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73" name="Google Shape;173;p21"/>
          <p:cNvSpPr>
            <a:spLocks noGrp="1"/>
          </p:cNvSpPr>
          <p:nvPr>
            <p:ph type="pic" idx="6"/>
          </p:nvPr>
        </p:nvSpPr>
        <p:spPr>
          <a:xfrm>
            <a:off x="8726849" y="3884531"/>
            <a:ext cx="2645664" cy="1828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74" name="Google Shape;174;p21">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75" name="Google Shape;175;p21">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eatured Services Page">
  <p:cSld name="Featured Services Page">
    <p:spTree>
      <p:nvGrpSpPr>
        <p:cNvPr id="1" name="Shape 176"/>
        <p:cNvGrpSpPr/>
        <p:nvPr/>
      </p:nvGrpSpPr>
      <p:grpSpPr>
        <a:xfrm>
          <a:off x="0" y="0"/>
          <a:ext cx="0" cy="0"/>
          <a:chOff x="0" y="0"/>
          <a:chExt cx="0" cy="0"/>
        </a:xfrm>
      </p:grpSpPr>
      <p:sp>
        <p:nvSpPr>
          <p:cNvPr id="177" name="Google Shape;177;p22"/>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78" name="Google Shape;178;p22"/>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79" name="Google Shape;179;p22"/>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180" name="Google Shape;180;p22"/>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81" name="Google Shape;181;p22"/>
          <p:cNvSpPr>
            <a:spLocks noGrp="1"/>
          </p:cNvSpPr>
          <p:nvPr>
            <p:ph type="pic" idx="3"/>
          </p:nvPr>
        </p:nvSpPr>
        <p:spPr>
          <a:xfrm>
            <a:off x="791635" y="2057400"/>
            <a:ext cx="2510365" cy="365760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82" name="Google Shape;182;p22"/>
          <p:cNvSpPr>
            <a:spLocks noGrp="1"/>
          </p:cNvSpPr>
          <p:nvPr>
            <p:ph type="pic" idx="4"/>
          </p:nvPr>
        </p:nvSpPr>
        <p:spPr>
          <a:xfrm>
            <a:off x="8885768" y="2057400"/>
            <a:ext cx="2510365" cy="365760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83" name="Google Shape;183;p22"/>
          <p:cNvSpPr>
            <a:spLocks noGrp="1"/>
          </p:cNvSpPr>
          <p:nvPr>
            <p:ph type="pic" idx="5"/>
          </p:nvPr>
        </p:nvSpPr>
        <p:spPr>
          <a:xfrm>
            <a:off x="6187723" y="2057400"/>
            <a:ext cx="2510365" cy="365760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84" name="Google Shape;184;p22"/>
          <p:cNvSpPr>
            <a:spLocks noGrp="1"/>
          </p:cNvSpPr>
          <p:nvPr>
            <p:ph type="pic" idx="6"/>
          </p:nvPr>
        </p:nvSpPr>
        <p:spPr>
          <a:xfrm>
            <a:off x="3489679" y="2057400"/>
            <a:ext cx="2510365" cy="365760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85" name="Google Shape;185;p22">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86" name="Google Shape;186;p22">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mall Picture at Left Side">
  <p:cSld name="Small Picture at Left Side">
    <p:spTree>
      <p:nvGrpSpPr>
        <p:cNvPr id="1" name="Shape 187"/>
        <p:cNvGrpSpPr/>
        <p:nvPr/>
      </p:nvGrpSpPr>
      <p:grpSpPr>
        <a:xfrm>
          <a:off x="0" y="0"/>
          <a:ext cx="0" cy="0"/>
          <a:chOff x="0" y="0"/>
          <a:chExt cx="0" cy="0"/>
        </a:xfrm>
      </p:grpSpPr>
      <p:sp>
        <p:nvSpPr>
          <p:cNvPr id="188" name="Google Shape;188;p23"/>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89" name="Google Shape;189;p23"/>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90" name="Google Shape;190;p23"/>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191" name="Google Shape;191;p23"/>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92" name="Google Shape;192;p23"/>
          <p:cNvSpPr>
            <a:spLocks noGrp="1"/>
          </p:cNvSpPr>
          <p:nvPr>
            <p:ph type="pic" idx="3"/>
          </p:nvPr>
        </p:nvSpPr>
        <p:spPr>
          <a:xfrm>
            <a:off x="791635" y="2057400"/>
            <a:ext cx="3589867" cy="365760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193" name="Google Shape;193;p23">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94" name="Google Shape;194;p23">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with Half Picture at Left 02">
  <p:cSld name="Slide with Half Picture at Left 02">
    <p:spTree>
      <p:nvGrpSpPr>
        <p:cNvPr id="1" name="Shape 195"/>
        <p:cNvGrpSpPr/>
        <p:nvPr/>
      </p:nvGrpSpPr>
      <p:grpSpPr>
        <a:xfrm>
          <a:off x="0" y="0"/>
          <a:ext cx="0" cy="0"/>
          <a:chOff x="0" y="0"/>
          <a:chExt cx="0" cy="0"/>
        </a:xfrm>
      </p:grpSpPr>
      <p:sp>
        <p:nvSpPr>
          <p:cNvPr id="196" name="Google Shape;196;p24"/>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197" name="Google Shape;197;p24">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98" name="Google Shape;198;p24">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99" name="Google Shape;199;p24"/>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1000"/>
              <a:buFont typeface="Arial"/>
              <a:buNone/>
              <a:defRPr sz="13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00" name="Google Shape;200;p24"/>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ny History Page 1">
  <p:cSld name="Company History Page 1">
    <p:spTree>
      <p:nvGrpSpPr>
        <p:cNvPr id="1" name="Shape 201"/>
        <p:cNvGrpSpPr/>
        <p:nvPr/>
      </p:nvGrpSpPr>
      <p:grpSpPr>
        <a:xfrm>
          <a:off x="0" y="0"/>
          <a:ext cx="0" cy="0"/>
          <a:chOff x="0" y="0"/>
          <a:chExt cx="0" cy="0"/>
        </a:xfrm>
      </p:grpSpPr>
      <p:sp>
        <p:nvSpPr>
          <p:cNvPr id="202" name="Google Shape;202;p25"/>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03" name="Google Shape;203;p25"/>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204" name="Google Shape;204;p25"/>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205" name="Google Shape;205;p25"/>
          <p:cNvSpPr>
            <a:spLocks noGrp="1"/>
          </p:cNvSpPr>
          <p:nvPr>
            <p:ph type="pic" idx="3"/>
          </p:nvPr>
        </p:nvSpPr>
        <p:spPr>
          <a:xfrm>
            <a:off x="5586012" y="2120015"/>
            <a:ext cx="1380952" cy="1380952"/>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06" name="Google Shape;206;p25"/>
          <p:cNvSpPr>
            <a:spLocks noGrp="1"/>
          </p:cNvSpPr>
          <p:nvPr>
            <p:ph type="pic" idx="4"/>
          </p:nvPr>
        </p:nvSpPr>
        <p:spPr>
          <a:xfrm>
            <a:off x="2027145" y="4311469"/>
            <a:ext cx="1380952" cy="1380952"/>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07" name="Google Shape;207;p25"/>
          <p:cNvSpPr>
            <a:spLocks noGrp="1"/>
          </p:cNvSpPr>
          <p:nvPr>
            <p:ph type="pic" idx="5"/>
          </p:nvPr>
        </p:nvSpPr>
        <p:spPr>
          <a:xfrm>
            <a:off x="9209745" y="4311469"/>
            <a:ext cx="1380952" cy="1380952"/>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08" name="Google Shape;208;p25"/>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209" name="Google Shape;209;p25">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10" name="Google Shape;210;p25">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11"/>
        <p:cNvGrpSpPr/>
        <p:nvPr/>
      </p:nvGrpSpPr>
      <p:grpSpPr>
        <a:xfrm>
          <a:off x="0" y="0"/>
          <a:ext cx="0" cy="0"/>
          <a:chOff x="0" y="0"/>
          <a:chExt cx="0" cy="0"/>
        </a:xfrm>
      </p:grpSpPr>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Phone Mockup 01">
  <p:cSld name="iPhone Mockup 01">
    <p:spTree>
      <p:nvGrpSpPr>
        <p:cNvPr id="1" name="Shape 212"/>
        <p:cNvGrpSpPr/>
        <p:nvPr/>
      </p:nvGrpSpPr>
      <p:grpSpPr>
        <a:xfrm>
          <a:off x="0" y="0"/>
          <a:ext cx="0" cy="0"/>
          <a:chOff x="0" y="0"/>
          <a:chExt cx="0" cy="0"/>
        </a:xfrm>
      </p:grpSpPr>
      <p:sp>
        <p:nvSpPr>
          <p:cNvPr id="213" name="Google Shape;213;p27"/>
          <p:cNvSpPr/>
          <p:nvPr/>
        </p:nvSpPr>
        <p:spPr>
          <a:xfrm>
            <a:off x="0" y="0"/>
            <a:ext cx="12192000" cy="6858000"/>
          </a:xfrm>
          <a:prstGeom prst="rect">
            <a:avLst/>
          </a:prstGeom>
          <a:solidFill>
            <a:srgbClr val="CCCCCC"/>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pic>
        <p:nvPicPr>
          <p:cNvPr id="214" name="Google Shape;214;p27"/>
          <p:cNvPicPr preferRelativeResize="0"/>
          <p:nvPr/>
        </p:nvPicPr>
        <p:blipFill rotWithShape="1">
          <a:blip r:embed="rId2">
            <a:alphaModFix/>
          </a:blip>
          <a:srcRect/>
          <a:stretch/>
        </p:blipFill>
        <p:spPr>
          <a:xfrm>
            <a:off x="182047" y="1512912"/>
            <a:ext cx="3220988" cy="4705061"/>
          </a:xfrm>
          <a:prstGeom prst="rect">
            <a:avLst/>
          </a:prstGeom>
          <a:noFill/>
          <a:ln>
            <a:noFill/>
          </a:ln>
        </p:spPr>
      </p:pic>
      <p:sp>
        <p:nvSpPr>
          <p:cNvPr id="215" name="Google Shape;215;p27"/>
          <p:cNvSpPr>
            <a:spLocks noGrp="1"/>
          </p:cNvSpPr>
          <p:nvPr>
            <p:ph type="pic" idx="2"/>
          </p:nvPr>
        </p:nvSpPr>
        <p:spPr>
          <a:xfrm>
            <a:off x="961120" y="2260734"/>
            <a:ext cx="1640267"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16" name="Google Shape;216;p27"/>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lt1"/>
              </a:buClr>
              <a:buSzPts val="2200"/>
              <a:buFont typeface="Arial"/>
              <a:buNone/>
              <a:defRPr sz="2900" b="0" i="0" u="none" strike="noStrike" cap="none">
                <a:solidFill>
                  <a:schemeClr val="l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17" name="Google Shape;217;p27"/>
          <p:cNvSpPr txBox="1">
            <a:spLocks noGrp="1"/>
          </p:cNvSpPr>
          <p:nvPr>
            <p:ph type="body" idx="3"/>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lt1"/>
              </a:buClr>
              <a:buSzPts val="900"/>
              <a:buFont typeface="Arial"/>
              <a:buNone/>
              <a:defRPr sz="1200" b="0" i="0" u="none" strike="noStrike" cap="none">
                <a:solidFill>
                  <a:schemeClr val="lt1"/>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218" name="Google Shape;218;p27"/>
          <p:cNvCxnSpPr/>
          <p:nvPr/>
        </p:nvCxnSpPr>
        <p:spPr>
          <a:xfrm>
            <a:off x="791633" y="656089"/>
            <a:ext cx="1219200" cy="0"/>
          </a:xfrm>
          <a:prstGeom prst="straightConnector1">
            <a:avLst/>
          </a:prstGeom>
          <a:noFill/>
          <a:ln w="28575" cap="flat" cmpd="sng">
            <a:solidFill>
              <a:schemeClr val="lt1"/>
            </a:solidFill>
            <a:prstDash val="solid"/>
            <a:miter lim="800000"/>
            <a:headEnd type="none" w="sm" len="sm"/>
            <a:tailEnd type="none" w="sm" len="sm"/>
          </a:ln>
        </p:spPr>
      </p:cxnSp>
      <p:pic>
        <p:nvPicPr>
          <p:cNvPr id="219" name="Google Shape;219;p27"/>
          <p:cNvPicPr preferRelativeResize="0"/>
          <p:nvPr/>
        </p:nvPicPr>
        <p:blipFill rotWithShape="1">
          <a:blip r:embed="rId2">
            <a:alphaModFix/>
          </a:blip>
          <a:srcRect/>
          <a:stretch/>
        </p:blipFill>
        <p:spPr>
          <a:xfrm>
            <a:off x="5917170" y="1512912"/>
            <a:ext cx="3220988" cy="4705061"/>
          </a:xfrm>
          <a:prstGeom prst="rect">
            <a:avLst/>
          </a:prstGeom>
          <a:noFill/>
          <a:ln>
            <a:noFill/>
          </a:ln>
        </p:spPr>
      </p:pic>
      <p:sp>
        <p:nvSpPr>
          <p:cNvPr id="220" name="Google Shape;220;p27"/>
          <p:cNvSpPr>
            <a:spLocks noGrp="1"/>
          </p:cNvSpPr>
          <p:nvPr>
            <p:ph type="pic" idx="4"/>
          </p:nvPr>
        </p:nvSpPr>
        <p:spPr>
          <a:xfrm>
            <a:off x="6696243" y="2260734"/>
            <a:ext cx="1640267"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21" name="Google Shape;221;p27"/>
          <p:cNvPicPr preferRelativeResize="0"/>
          <p:nvPr/>
        </p:nvPicPr>
        <p:blipFill rotWithShape="1">
          <a:blip r:embed="rId2">
            <a:alphaModFix/>
          </a:blip>
          <a:srcRect/>
          <a:stretch/>
        </p:blipFill>
        <p:spPr>
          <a:xfrm>
            <a:off x="8784731" y="1918827"/>
            <a:ext cx="3220988" cy="4705061"/>
          </a:xfrm>
          <a:prstGeom prst="rect">
            <a:avLst/>
          </a:prstGeom>
          <a:noFill/>
          <a:ln>
            <a:noFill/>
          </a:ln>
        </p:spPr>
      </p:pic>
      <p:sp>
        <p:nvSpPr>
          <p:cNvPr id="222" name="Google Shape;222;p27"/>
          <p:cNvSpPr>
            <a:spLocks noGrp="1"/>
          </p:cNvSpPr>
          <p:nvPr>
            <p:ph type="pic" idx="5"/>
          </p:nvPr>
        </p:nvSpPr>
        <p:spPr>
          <a:xfrm>
            <a:off x="9563804" y="2666649"/>
            <a:ext cx="1640267"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23" name="Google Shape;223;p27"/>
          <p:cNvPicPr preferRelativeResize="0"/>
          <p:nvPr/>
        </p:nvPicPr>
        <p:blipFill rotWithShape="1">
          <a:blip r:embed="rId2">
            <a:alphaModFix/>
          </a:blip>
          <a:srcRect/>
          <a:stretch/>
        </p:blipFill>
        <p:spPr>
          <a:xfrm>
            <a:off x="3049609" y="1918827"/>
            <a:ext cx="3220988" cy="4705061"/>
          </a:xfrm>
          <a:prstGeom prst="rect">
            <a:avLst/>
          </a:prstGeom>
          <a:noFill/>
          <a:ln>
            <a:noFill/>
          </a:ln>
        </p:spPr>
      </p:pic>
      <p:sp>
        <p:nvSpPr>
          <p:cNvPr id="224" name="Google Shape;224;p27"/>
          <p:cNvSpPr>
            <a:spLocks noGrp="1"/>
          </p:cNvSpPr>
          <p:nvPr>
            <p:ph type="pic" idx="6"/>
          </p:nvPr>
        </p:nvSpPr>
        <p:spPr>
          <a:xfrm>
            <a:off x="3828681" y="2666649"/>
            <a:ext cx="1640267"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25" name="Google Shape;225;p27"/>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912"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Phone Mockup 02">
  <p:cSld name="iPhone Mockup 02">
    <p:spTree>
      <p:nvGrpSpPr>
        <p:cNvPr id="1" name="Shape 226"/>
        <p:cNvGrpSpPr/>
        <p:nvPr/>
      </p:nvGrpSpPr>
      <p:grpSpPr>
        <a:xfrm>
          <a:off x="0" y="0"/>
          <a:ext cx="0" cy="0"/>
          <a:chOff x="0" y="0"/>
          <a:chExt cx="0" cy="0"/>
        </a:xfrm>
      </p:grpSpPr>
      <p:sp>
        <p:nvSpPr>
          <p:cNvPr id="227" name="Google Shape;227;p28"/>
          <p:cNvSpPr/>
          <p:nvPr/>
        </p:nvSpPr>
        <p:spPr>
          <a:xfrm>
            <a:off x="793752" y="2476649"/>
            <a:ext cx="10604499" cy="2702496"/>
          </a:xfrm>
          <a:prstGeom prst="rect">
            <a:avLst/>
          </a:prstGeom>
          <a:solidFill>
            <a:srgbClr val="CCCCCC"/>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28" name="Google Shape;228;p28"/>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29" name="Google Shape;229;p28"/>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230" name="Google Shape;230;p28"/>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231" name="Google Shape;231;p28"/>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232" name="Google Shape;232;p28">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33" name="Google Shape;233;p28">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pic>
        <p:nvPicPr>
          <p:cNvPr id="234" name="Google Shape;234;p28"/>
          <p:cNvPicPr preferRelativeResize="0"/>
          <p:nvPr/>
        </p:nvPicPr>
        <p:blipFill rotWithShape="1">
          <a:blip r:embed="rId2">
            <a:alphaModFix/>
          </a:blip>
          <a:srcRect/>
          <a:stretch/>
        </p:blipFill>
        <p:spPr>
          <a:xfrm>
            <a:off x="4485506" y="1592060"/>
            <a:ext cx="3220988" cy="4705061"/>
          </a:xfrm>
          <a:prstGeom prst="rect">
            <a:avLst/>
          </a:prstGeom>
          <a:noFill/>
          <a:ln>
            <a:noFill/>
          </a:ln>
        </p:spPr>
      </p:pic>
      <p:sp>
        <p:nvSpPr>
          <p:cNvPr id="235" name="Google Shape;235;p28"/>
          <p:cNvSpPr>
            <a:spLocks noGrp="1"/>
          </p:cNvSpPr>
          <p:nvPr>
            <p:ph type="pic" idx="3"/>
          </p:nvPr>
        </p:nvSpPr>
        <p:spPr>
          <a:xfrm>
            <a:off x="5281791" y="2339882"/>
            <a:ext cx="1605843"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36" name="Google Shape;236;p28"/>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Phone Mockup 03">
  <p:cSld name="iPhone Mockup 03">
    <p:spTree>
      <p:nvGrpSpPr>
        <p:cNvPr id="1" name="Shape 237"/>
        <p:cNvGrpSpPr/>
        <p:nvPr/>
      </p:nvGrpSpPr>
      <p:grpSpPr>
        <a:xfrm>
          <a:off x="0" y="0"/>
          <a:ext cx="0" cy="0"/>
          <a:chOff x="0" y="0"/>
          <a:chExt cx="0" cy="0"/>
        </a:xfrm>
      </p:grpSpPr>
      <p:sp>
        <p:nvSpPr>
          <p:cNvPr id="238" name="Google Shape;238;p29"/>
          <p:cNvSpPr/>
          <p:nvPr/>
        </p:nvSpPr>
        <p:spPr>
          <a:xfrm>
            <a:off x="793752" y="2057400"/>
            <a:ext cx="10604499" cy="1284643"/>
          </a:xfrm>
          <a:prstGeom prst="rect">
            <a:avLst/>
          </a:prstGeom>
          <a:solidFill>
            <a:srgbClr val="CCCCCC"/>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39" name="Google Shape;239;p29"/>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40" name="Google Shape;240;p29"/>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241" name="Google Shape;241;p29"/>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242" name="Google Shape;242;p29"/>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243" name="Google Shape;243;p29">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44" name="Google Shape;244;p29">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pic>
        <p:nvPicPr>
          <p:cNvPr id="245" name="Google Shape;245;p29"/>
          <p:cNvPicPr preferRelativeResize="0"/>
          <p:nvPr/>
        </p:nvPicPr>
        <p:blipFill rotWithShape="1">
          <a:blip r:embed="rId2">
            <a:alphaModFix/>
          </a:blip>
          <a:srcRect/>
          <a:stretch/>
        </p:blipFill>
        <p:spPr>
          <a:xfrm>
            <a:off x="6044942" y="1523310"/>
            <a:ext cx="3220988" cy="4705061"/>
          </a:xfrm>
          <a:prstGeom prst="rect">
            <a:avLst/>
          </a:prstGeom>
          <a:noFill/>
          <a:ln>
            <a:noFill/>
          </a:ln>
        </p:spPr>
      </p:pic>
      <p:sp>
        <p:nvSpPr>
          <p:cNvPr id="246" name="Google Shape;246;p29"/>
          <p:cNvSpPr>
            <a:spLocks noGrp="1"/>
          </p:cNvSpPr>
          <p:nvPr>
            <p:ph type="pic" idx="3"/>
          </p:nvPr>
        </p:nvSpPr>
        <p:spPr>
          <a:xfrm>
            <a:off x="6824015" y="2271132"/>
            <a:ext cx="1640267"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47" name="Google Shape;247;p29"/>
          <p:cNvPicPr preferRelativeResize="0"/>
          <p:nvPr/>
        </p:nvPicPr>
        <p:blipFill rotWithShape="1">
          <a:blip r:embed="rId2">
            <a:alphaModFix/>
          </a:blip>
          <a:srcRect/>
          <a:stretch/>
        </p:blipFill>
        <p:spPr>
          <a:xfrm>
            <a:off x="8221685" y="1523310"/>
            <a:ext cx="3220988" cy="4705061"/>
          </a:xfrm>
          <a:prstGeom prst="rect">
            <a:avLst/>
          </a:prstGeom>
          <a:noFill/>
          <a:ln>
            <a:noFill/>
          </a:ln>
        </p:spPr>
      </p:pic>
      <p:sp>
        <p:nvSpPr>
          <p:cNvPr id="248" name="Google Shape;248;p29"/>
          <p:cNvSpPr>
            <a:spLocks noGrp="1"/>
          </p:cNvSpPr>
          <p:nvPr>
            <p:ph type="pic" idx="4"/>
          </p:nvPr>
        </p:nvSpPr>
        <p:spPr>
          <a:xfrm>
            <a:off x="9000757" y="2271132"/>
            <a:ext cx="1640267"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49" name="Google Shape;249;p29"/>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Phone Mockup 04">
  <p:cSld name="iPhone Mockup 04">
    <p:spTree>
      <p:nvGrpSpPr>
        <p:cNvPr id="1" name="Shape 250"/>
        <p:cNvGrpSpPr/>
        <p:nvPr/>
      </p:nvGrpSpPr>
      <p:grpSpPr>
        <a:xfrm>
          <a:off x="0" y="0"/>
          <a:ext cx="0" cy="0"/>
          <a:chOff x="0" y="0"/>
          <a:chExt cx="0" cy="0"/>
        </a:xfrm>
      </p:grpSpPr>
      <p:sp>
        <p:nvSpPr>
          <p:cNvPr id="251" name="Google Shape;251;p30"/>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52" name="Google Shape;252;p30"/>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253" name="Google Shape;253;p30"/>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254" name="Google Shape;254;p30"/>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255" name="Google Shape;255;p30">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56" name="Google Shape;256;p30">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pic>
        <p:nvPicPr>
          <p:cNvPr id="257" name="Google Shape;257;p30"/>
          <p:cNvPicPr preferRelativeResize="0"/>
          <p:nvPr/>
        </p:nvPicPr>
        <p:blipFill rotWithShape="1">
          <a:blip r:embed="rId2">
            <a:alphaModFix/>
          </a:blip>
          <a:srcRect/>
          <a:stretch/>
        </p:blipFill>
        <p:spPr>
          <a:xfrm>
            <a:off x="2095689" y="1592060"/>
            <a:ext cx="3220988" cy="4705061"/>
          </a:xfrm>
          <a:prstGeom prst="rect">
            <a:avLst/>
          </a:prstGeom>
          <a:noFill/>
          <a:ln>
            <a:noFill/>
          </a:ln>
        </p:spPr>
      </p:pic>
      <p:sp>
        <p:nvSpPr>
          <p:cNvPr id="258" name="Google Shape;258;p30"/>
          <p:cNvSpPr>
            <a:spLocks noGrp="1"/>
          </p:cNvSpPr>
          <p:nvPr>
            <p:ph type="pic" idx="3"/>
          </p:nvPr>
        </p:nvSpPr>
        <p:spPr>
          <a:xfrm>
            <a:off x="2874761" y="2339882"/>
            <a:ext cx="1640267"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59" name="Google Shape;259;p30"/>
          <p:cNvPicPr preferRelativeResize="0"/>
          <p:nvPr/>
        </p:nvPicPr>
        <p:blipFill rotWithShape="1">
          <a:blip r:embed="rId2">
            <a:alphaModFix/>
          </a:blip>
          <a:srcRect/>
          <a:stretch/>
        </p:blipFill>
        <p:spPr>
          <a:xfrm>
            <a:off x="4272431" y="1592060"/>
            <a:ext cx="3220988" cy="4705061"/>
          </a:xfrm>
          <a:prstGeom prst="rect">
            <a:avLst/>
          </a:prstGeom>
          <a:noFill/>
          <a:ln>
            <a:noFill/>
          </a:ln>
        </p:spPr>
      </p:pic>
      <p:sp>
        <p:nvSpPr>
          <p:cNvPr id="260" name="Google Shape;260;p30"/>
          <p:cNvSpPr>
            <a:spLocks noGrp="1"/>
          </p:cNvSpPr>
          <p:nvPr>
            <p:ph type="pic" idx="4"/>
          </p:nvPr>
        </p:nvSpPr>
        <p:spPr>
          <a:xfrm>
            <a:off x="5051504" y="2339882"/>
            <a:ext cx="1640267"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61" name="Google Shape;261;p30"/>
          <p:cNvPicPr preferRelativeResize="0"/>
          <p:nvPr/>
        </p:nvPicPr>
        <p:blipFill rotWithShape="1">
          <a:blip r:embed="rId2">
            <a:alphaModFix/>
          </a:blip>
          <a:srcRect/>
          <a:stretch/>
        </p:blipFill>
        <p:spPr>
          <a:xfrm>
            <a:off x="6471749" y="1592060"/>
            <a:ext cx="3220988" cy="4705061"/>
          </a:xfrm>
          <a:prstGeom prst="rect">
            <a:avLst/>
          </a:prstGeom>
          <a:noFill/>
          <a:ln>
            <a:noFill/>
          </a:ln>
        </p:spPr>
      </p:pic>
      <p:sp>
        <p:nvSpPr>
          <p:cNvPr id="262" name="Google Shape;262;p30"/>
          <p:cNvSpPr>
            <a:spLocks noGrp="1"/>
          </p:cNvSpPr>
          <p:nvPr>
            <p:ph type="pic" idx="5"/>
          </p:nvPr>
        </p:nvSpPr>
        <p:spPr>
          <a:xfrm>
            <a:off x="7250821" y="2339882"/>
            <a:ext cx="1640267" cy="2976033"/>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63" name="Google Shape;263;p30"/>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Phone Mockup 05">
  <p:cSld name="iPhone Mockup 05">
    <p:spTree>
      <p:nvGrpSpPr>
        <p:cNvPr id="1" name="Shape 264"/>
        <p:cNvGrpSpPr/>
        <p:nvPr/>
      </p:nvGrpSpPr>
      <p:grpSpPr>
        <a:xfrm>
          <a:off x="0" y="0"/>
          <a:ext cx="0" cy="0"/>
          <a:chOff x="0" y="0"/>
          <a:chExt cx="0" cy="0"/>
        </a:xfrm>
      </p:grpSpPr>
      <p:pic>
        <p:nvPicPr>
          <p:cNvPr id="265" name="Google Shape;265;p31"/>
          <p:cNvPicPr preferRelativeResize="0"/>
          <p:nvPr/>
        </p:nvPicPr>
        <p:blipFill rotWithShape="1">
          <a:blip r:embed="rId2">
            <a:alphaModFix/>
          </a:blip>
          <a:srcRect/>
          <a:stretch/>
        </p:blipFill>
        <p:spPr>
          <a:xfrm>
            <a:off x="6653816" y="1467259"/>
            <a:ext cx="3891669" cy="5390740"/>
          </a:xfrm>
          <a:prstGeom prst="rect">
            <a:avLst/>
          </a:prstGeom>
          <a:noFill/>
          <a:ln>
            <a:noFill/>
          </a:ln>
        </p:spPr>
      </p:pic>
      <p:sp>
        <p:nvSpPr>
          <p:cNvPr id="266" name="Google Shape;266;p31"/>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67" name="Google Shape;267;p31"/>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268" name="Google Shape;268;p31"/>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269" name="Google Shape;269;p31"/>
          <p:cNvSpPr>
            <a:spLocks noGrp="1"/>
          </p:cNvSpPr>
          <p:nvPr>
            <p:ph type="pic" idx="3"/>
          </p:nvPr>
        </p:nvSpPr>
        <p:spPr>
          <a:xfrm>
            <a:off x="7038622" y="2252134"/>
            <a:ext cx="2946399" cy="4605865"/>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70" name="Google Shape;270;p31"/>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271" name="Google Shape;271;p31">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72" name="Google Shape;272;p31">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pic>
        <p:nvPicPr>
          <p:cNvPr id="273" name="Google Shape;273;p31"/>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Phone Mockup 06">
  <p:cSld name="iPhone Mockup 06">
    <p:spTree>
      <p:nvGrpSpPr>
        <p:cNvPr id="1" name="Shape 274"/>
        <p:cNvGrpSpPr/>
        <p:nvPr/>
      </p:nvGrpSpPr>
      <p:grpSpPr>
        <a:xfrm>
          <a:off x="0" y="0"/>
          <a:ext cx="0" cy="0"/>
          <a:chOff x="0" y="0"/>
          <a:chExt cx="0" cy="0"/>
        </a:xfrm>
      </p:grpSpPr>
      <p:pic>
        <p:nvPicPr>
          <p:cNvPr id="275" name="Google Shape;275;p32"/>
          <p:cNvPicPr preferRelativeResize="0"/>
          <p:nvPr/>
        </p:nvPicPr>
        <p:blipFill rotWithShape="1">
          <a:blip r:embed="rId2">
            <a:alphaModFix/>
          </a:blip>
          <a:srcRect/>
          <a:stretch/>
        </p:blipFill>
        <p:spPr>
          <a:xfrm>
            <a:off x="9851" y="247065"/>
            <a:ext cx="4172655" cy="6095209"/>
          </a:xfrm>
          <a:prstGeom prst="rect">
            <a:avLst/>
          </a:prstGeom>
          <a:noFill/>
          <a:ln>
            <a:noFill/>
          </a:ln>
        </p:spPr>
      </p:pic>
      <p:sp>
        <p:nvSpPr>
          <p:cNvPr id="276" name="Google Shape;276;p32"/>
          <p:cNvSpPr txBox="1">
            <a:spLocks noGrp="1"/>
          </p:cNvSpPr>
          <p:nvPr>
            <p:ph type="body" idx="1"/>
          </p:nvPr>
        </p:nvSpPr>
        <p:spPr>
          <a:xfrm>
            <a:off x="4323645" y="767788"/>
            <a:ext cx="7059791"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77" name="Google Shape;277;p32"/>
          <p:cNvSpPr txBox="1">
            <a:spLocks noGrp="1"/>
          </p:cNvSpPr>
          <p:nvPr>
            <p:ph type="body" idx="2"/>
          </p:nvPr>
        </p:nvSpPr>
        <p:spPr>
          <a:xfrm>
            <a:off x="4323221" y="1278801"/>
            <a:ext cx="7072912"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278" name="Google Shape;278;p32"/>
          <p:cNvCxnSpPr/>
          <p:nvPr/>
        </p:nvCxnSpPr>
        <p:spPr>
          <a:xfrm>
            <a:off x="4323221"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279" name="Google Shape;279;p32"/>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280" name="Google Shape;280;p32">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1" name="Google Shape;281;p32">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282" name="Google Shape;282;p32"/>
          <p:cNvSpPr>
            <a:spLocks noGrp="1"/>
          </p:cNvSpPr>
          <p:nvPr>
            <p:ph type="pic" idx="3"/>
          </p:nvPr>
        </p:nvSpPr>
        <p:spPr>
          <a:xfrm>
            <a:off x="1066681" y="1216603"/>
            <a:ext cx="2070528" cy="3890536"/>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283" name="Google Shape;283;p32"/>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Web Browser &amp; iPhone Mockup">
  <p:cSld name="Web Browser &amp; iPhone Mockup">
    <p:spTree>
      <p:nvGrpSpPr>
        <p:cNvPr id="1" name="Shape 284"/>
        <p:cNvGrpSpPr/>
        <p:nvPr/>
      </p:nvGrpSpPr>
      <p:grpSpPr>
        <a:xfrm>
          <a:off x="0" y="0"/>
          <a:ext cx="0" cy="0"/>
          <a:chOff x="0" y="0"/>
          <a:chExt cx="0" cy="0"/>
        </a:xfrm>
      </p:grpSpPr>
      <p:sp>
        <p:nvSpPr>
          <p:cNvPr id="285" name="Google Shape;285;p33"/>
          <p:cNvSpPr/>
          <p:nvPr/>
        </p:nvSpPr>
        <p:spPr>
          <a:xfrm>
            <a:off x="0" y="0"/>
            <a:ext cx="12192000" cy="6858000"/>
          </a:xfrm>
          <a:prstGeom prst="rect">
            <a:avLst/>
          </a:prstGeom>
          <a:solidFill>
            <a:srgbClr val="CCCCCC"/>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86" name="Google Shape;286;p33"/>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lt1"/>
              </a:buClr>
              <a:buSzPts val="2200"/>
              <a:buFont typeface="Arial"/>
              <a:buNone/>
              <a:defRPr sz="2900" b="0" i="0" u="none" strike="noStrike" cap="none">
                <a:solidFill>
                  <a:schemeClr val="l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87" name="Google Shape;287;p33"/>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lt1"/>
              </a:buClr>
              <a:buSzPts val="900"/>
              <a:buFont typeface="Arial"/>
              <a:buNone/>
              <a:defRPr sz="1200" b="0" i="0" u="none" strike="noStrike" cap="none">
                <a:solidFill>
                  <a:schemeClr val="lt1"/>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288" name="Google Shape;288;p33"/>
          <p:cNvCxnSpPr/>
          <p:nvPr/>
        </p:nvCxnSpPr>
        <p:spPr>
          <a:xfrm>
            <a:off x="791633" y="656089"/>
            <a:ext cx="1219200" cy="0"/>
          </a:xfrm>
          <a:prstGeom prst="straightConnector1">
            <a:avLst/>
          </a:prstGeom>
          <a:noFill/>
          <a:ln w="28575" cap="flat" cmpd="sng">
            <a:solidFill>
              <a:schemeClr val="lt1"/>
            </a:solidFill>
            <a:prstDash val="solid"/>
            <a:miter lim="800000"/>
            <a:headEnd type="none" w="sm" len="sm"/>
            <a:tailEnd type="none" w="sm" len="sm"/>
          </a:ln>
        </p:spPr>
      </p:cxnSp>
      <p:sp>
        <p:nvSpPr>
          <p:cNvPr id="289" name="Google Shape;289;p33"/>
          <p:cNvSpPr>
            <a:spLocks noGrp="1"/>
          </p:cNvSpPr>
          <p:nvPr>
            <p:ph type="pic" idx="3"/>
          </p:nvPr>
        </p:nvSpPr>
        <p:spPr>
          <a:xfrm>
            <a:off x="2152651" y="1962228"/>
            <a:ext cx="7886700" cy="424807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6"/>
              </a:buClr>
              <a:buSzPts val="1000"/>
              <a:buFont typeface="Arial"/>
              <a:buNone/>
              <a:defRPr sz="1300" b="0" i="0" u="none" strike="noStrike" cap="none">
                <a:solidFill>
                  <a:schemeClr val="accent6"/>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290" name="Google Shape;290;p33"/>
          <p:cNvSpPr/>
          <p:nvPr/>
        </p:nvSpPr>
        <p:spPr>
          <a:xfrm>
            <a:off x="2152651" y="1758045"/>
            <a:ext cx="7886700" cy="209019"/>
          </a:xfrm>
          <a:custGeom>
            <a:avLst/>
            <a:gdLst/>
            <a:ahLst/>
            <a:cxnLst/>
            <a:rect l="l" t="t" r="r" b="b"/>
            <a:pathLst>
              <a:path w="15763003" h="418038" extrusionOk="0">
                <a:moveTo>
                  <a:pt x="116359" y="0"/>
                </a:moveTo>
                <a:lnTo>
                  <a:pt x="15646645" y="0"/>
                </a:lnTo>
                <a:cubicBezTo>
                  <a:pt x="15710907" y="0"/>
                  <a:pt x="15763003" y="52096"/>
                  <a:pt x="15763003" y="116359"/>
                </a:cubicBezTo>
                <a:lnTo>
                  <a:pt x="15763003" y="418038"/>
                </a:lnTo>
                <a:lnTo>
                  <a:pt x="0" y="418038"/>
                </a:lnTo>
                <a:lnTo>
                  <a:pt x="0" y="116359"/>
                </a:lnTo>
                <a:cubicBezTo>
                  <a:pt x="0" y="52096"/>
                  <a:pt x="52096" y="0"/>
                  <a:pt x="116359" y="0"/>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700">
              <a:solidFill>
                <a:schemeClr val="lt1"/>
              </a:solidFill>
              <a:latin typeface="Lato"/>
              <a:ea typeface="Lato"/>
              <a:cs typeface="Lato"/>
              <a:sym typeface="Lato"/>
            </a:endParaRPr>
          </a:p>
        </p:txBody>
      </p:sp>
      <p:sp>
        <p:nvSpPr>
          <p:cNvPr id="291" name="Google Shape;291;p33"/>
          <p:cNvSpPr/>
          <p:nvPr/>
        </p:nvSpPr>
        <p:spPr>
          <a:xfrm>
            <a:off x="2282033" y="1823549"/>
            <a:ext cx="72231" cy="72231"/>
          </a:xfrm>
          <a:prstGeom prst="ellipse">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700">
              <a:solidFill>
                <a:schemeClr val="lt1"/>
              </a:solidFill>
              <a:latin typeface="Lato"/>
              <a:ea typeface="Lato"/>
              <a:cs typeface="Lato"/>
              <a:sym typeface="Lato"/>
            </a:endParaRPr>
          </a:p>
        </p:txBody>
      </p:sp>
      <p:sp>
        <p:nvSpPr>
          <p:cNvPr id="292" name="Google Shape;292;p33"/>
          <p:cNvSpPr/>
          <p:nvPr/>
        </p:nvSpPr>
        <p:spPr>
          <a:xfrm>
            <a:off x="2408814" y="1823549"/>
            <a:ext cx="72231" cy="72231"/>
          </a:xfrm>
          <a:prstGeom prst="ellipse">
            <a:avLst/>
          </a:pr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700">
              <a:solidFill>
                <a:schemeClr val="lt1"/>
              </a:solidFill>
              <a:latin typeface="Lato"/>
              <a:ea typeface="Lato"/>
              <a:cs typeface="Lato"/>
              <a:sym typeface="Lato"/>
            </a:endParaRPr>
          </a:p>
        </p:txBody>
      </p:sp>
      <p:sp>
        <p:nvSpPr>
          <p:cNvPr id="293" name="Google Shape;293;p33"/>
          <p:cNvSpPr/>
          <p:nvPr/>
        </p:nvSpPr>
        <p:spPr>
          <a:xfrm>
            <a:off x="2535597" y="1823549"/>
            <a:ext cx="72231" cy="72231"/>
          </a:xfrm>
          <a:prstGeom prst="ellipse">
            <a:avLst/>
          </a:prstGeom>
          <a:solidFill>
            <a:schemeClr val="accent6"/>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700">
              <a:solidFill>
                <a:schemeClr val="lt1"/>
              </a:solidFill>
              <a:latin typeface="Lato"/>
              <a:ea typeface="Lato"/>
              <a:cs typeface="Lato"/>
              <a:sym typeface="Lato"/>
            </a:endParaRPr>
          </a:p>
        </p:txBody>
      </p:sp>
      <p:grpSp>
        <p:nvGrpSpPr>
          <p:cNvPr id="294" name="Google Shape;294;p33"/>
          <p:cNvGrpSpPr/>
          <p:nvPr/>
        </p:nvGrpSpPr>
        <p:grpSpPr>
          <a:xfrm>
            <a:off x="9539287" y="1821575"/>
            <a:ext cx="397403" cy="74204"/>
            <a:chOff x="19078575" y="3106739"/>
            <a:chExt cx="794805" cy="148407"/>
          </a:xfrm>
        </p:grpSpPr>
        <p:grpSp>
          <p:nvGrpSpPr>
            <p:cNvPr id="295" name="Google Shape;295;p33"/>
            <p:cNvGrpSpPr/>
            <p:nvPr/>
          </p:nvGrpSpPr>
          <p:grpSpPr>
            <a:xfrm>
              <a:off x="19736220" y="3106739"/>
              <a:ext cx="137160" cy="137160"/>
              <a:chOff x="19740166" y="3110684"/>
              <a:chExt cx="138113" cy="138113"/>
            </a:xfrm>
          </p:grpSpPr>
          <p:cxnSp>
            <p:nvCxnSpPr>
              <p:cNvPr id="296" name="Google Shape;296;p33"/>
              <p:cNvCxnSpPr/>
              <p:nvPr/>
            </p:nvCxnSpPr>
            <p:spPr>
              <a:xfrm>
                <a:off x="19740166" y="3110684"/>
                <a:ext cx="138113" cy="138113"/>
              </a:xfrm>
              <a:prstGeom prst="straightConnector1">
                <a:avLst/>
              </a:prstGeom>
              <a:noFill/>
              <a:ln w="12700" cap="rnd" cmpd="sng">
                <a:solidFill>
                  <a:schemeClr val="lt1"/>
                </a:solidFill>
                <a:prstDash val="solid"/>
                <a:round/>
                <a:headEnd type="none" w="sm" len="sm"/>
                <a:tailEnd type="none" w="sm" len="sm"/>
              </a:ln>
            </p:spPr>
          </p:cxnSp>
          <p:cxnSp>
            <p:nvCxnSpPr>
              <p:cNvPr id="297" name="Google Shape;297;p33"/>
              <p:cNvCxnSpPr/>
              <p:nvPr/>
            </p:nvCxnSpPr>
            <p:spPr>
              <a:xfrm rot="10800000" flipH="1">
                <a:off x="19740166" y="3110684"/>
                <a:ext cx="138113" cy="138113"/>
              </a:xfrm>
              <a:prstGeom prst="straightConnector1">
                <a:avLst/>
              </a:prstGeom>
              <a:noFill/>
              <a:ln w="12700" cap="rnd" cmpd="sng">
                <a:solidFill>
                  <a:schemeClr val="lt1"/>
                </a:solidFill>
                <a:prstDash val="solid"/>
                <a:round/>
                <a:headEnd type="none" w="sm" len="sm"/>
                <a:tailEnd type="none" w="sm" len="sm"/>
              </a:ln>
            </p:spPr>
          </p:cxnSp>
        </p:grpSp>
        <p:sp>
          <p:nvSpPr>
            <p:cNvPr id="298" name="Google Shape;298;p33"/>
            <p:cNvSpPr/>
            <p:nvPr/>
          </p:nvSpPr>
          <p:spPr>
            <a:xfrm>
              <a:off x="19415125" y="3110684"/>
              <a:ext cx="144462" cy="14446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
                <a:solidFill>
                  <a:schemeClr val="lt1"/>
                </a:solidFill>
                <a:latin typeface="Lato"/>
                <a:ea typeface="Lato"/>
                <a:cs typeface="Lato"/>
                <a:sym typeface="Lato"/>
              </a:endParaRPr>
            </a:p>
          </p:txBody>
        </p:sp>
        <p:cxnSp>
          <p:nvCxnSpPr>
            <p:cNvPr id="299" name="Google Shape;299;p33"/>
            <p:cNvCxnSpPr/>
            <p:nvPr/>
          </p:nvCxnSpPr>
          <p:spPr>
            <a:xfrm rot="10800000">
              <a:off x="19078575" y="3255146"/>
              <a:ext cx="161925" cy="0"/>
            </a:xfrm>
            <a:prstGeom prst="straightConnector1">
              <a:avLst/>
            </a:prstGeom>
            <a:noFill/>
            <a:ln w="12700" cap="rnd" cmpd="sng">
              <a:solidFill>
                <a:schemeClr val="lt1"/>
              </a:solidFill>
              <a:prstDash val="solid"/>
              <a:round/>
              <a:headEnd type="none" w="sm" len="sm"/>
              <a:tailEnd type="none" w="sm" len="sm"/>
            </a:ln>
          </p:spPr>
        </p:cxnSp>
      </p:grpSp>
      <p:sp>
        <p:nvSpPr>
          <p:cNvPr id="300" name="Google Shape;300;p33"/>
          <p:cNvSpPr>
            <a:spLocks noGrp="1"/>
          </p:cNvSpPr>
          <p:nvPr>
            <p:ph type="pic" idx="4"/>
          </p:nvPr>
        </p:nvSpPr>
        <p:spPr>
          <a:xfrm>
            <a:off x="7825948" y="2841619"/>
            <a:ext cx="1740432" cy="3212479"/>
          </a:xfrm>
          <a:prstGeom prst="rect">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6"/>
              </a:buClr>
              <a:buSzPts val="800"/>
              <a:buFont typeface="Arial"/>
              <a:buNone/>
              <a:defRPr sz="1100" b="0" i="0" u="none" strike="noStrike" cap="none">
                <a:solidFill>
                  <a:schemeClr val="accent6"/>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301" name="Google Shape;301;p33"/>
          <p:cNvPicPr preferRelativeResize="0"/>
          <p:nvPr/>
        </p:nvPicPr>
        <p:blipFill rotWithShape="1">
          <a:blip r:embed="rId2">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912"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aptop Mockup">
  <p:cSld name="Laptop Mockup">
    <p:spTree>
      <p:nvGrpSpPr>
        <p:cNvPr id="1" name="Shape 302"/>
        <p:cNvGrpSpPr/>
        <p:nvPr/>
      </p:nvGrpSpPr>
      <p:grpSpPr>
        <a:xfrm>
          <a:off x="0" y="0"/>
          <a:ext cx="0" cy="0"/>
          <a:chOff x="0" y="0"/>
          <a:chExt cx="0" cy="0"/>
        </a:xfrm>
      </p:grpSpPr>
      <p:sp>
        <p:nvSpPr>
          <p:cNvPr id="303" name="Google Shape;303;p34"/>
          <p:cNvSpPr/>
          <p:nvPr/>
        </p:nvSpPr>
        <p:spPr>
          <a:xfrm>
            <a:off x="793752" y="2579511"/>
            <a:ext cx="10604499" cy="2496773"/>
          </a:xfrm>
          <a:prstGeom prst="rect">
            <a:avLst/>
          </a:prstGeom>
          <a:solidFill>
            <a:srgbClr val="CCCCCC"/>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pic>
        <p:nvPicPr>
          <p:cNvPr id="304" name="Google Shape;304;p34"/>
          <p:cNvPicPr preferRelativeResize="0"/>
          <p:nvPr/>
        </p:nvPicPr>
        <p:blipFill rotWithShape="1">
          <a:blip r:embed="rId2">
            <a:alphaModFix/>
          </a:blip>
          <a:srcRect/>
          <a:stretch/>
        </p:blipFill>
        <p:spPr>
          <a:xfrm>
            <a:off x="1682047" y="1909514"/>
            <a:ext cx="6703101" cy="4066455"/>
          </a:xfrm>
          <a:prstGeom prst="rect">
            <a:avLst/>
          </a:prstGeom>
          <a:noFill/>
          <a:ln>
            <a:noFill/>
          </a:ln>
        </p:spPr>
      </p:pic>
      <p:sp>
        <p:nvSpPr>
          <p:cNvPr id="305" name="Google Shape;305;p34"/>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00"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sp>
        <p:nvSpPr>
          <p:cNvPr id="306" name="Google Shape;306;p34"/>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cxnSp>
        <p:nvCxnSpPr>
          <p:cNvPr id="307" name="Google Shape;307;p34"/>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308" name="Google Shape;308;p34"/>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100" b="0">
                <a:solidFill>
                  <a:schemeClr val="accent4"/>
                </a:solidFill>
                <a:latin typeface="Lato"/>
                <a:ea typeface="Lato"/>
                <a:cs typeface="Lato"/>
                <a:sym typeface="Lato"/>
              </a:rPr>
              <a:pPr marL="0" marR="0" lvl="0" indent="0" algn="r" rtl="0">
                <a:spcBef>
                  <a:spcPts val="0"/>
                </a:spcBef>
                <a:spcAft>
                  <a:spcPts val="0"/>
                </a:spcAft>
                <a:buNone/>
              </a:pPr>
              <a:t>‹#›</a:t>
            </a:fld>
            <a:endParaRPr sz="1100" b="0">
              <a:solidFill>
                <a:schemeClr val="accent4"/>
              </a:solidFill>
              <a:latin typeface="Lato"/>
              <a:ea typeface="Lato"/>
              <a:cs typeface="Lato"/>
              <a:sym typeface="Lato"/>
            </a:endParaRPr>
          </a:p>
        </p:txBody>
      </p:sp>
      <p:sp>
        <p:nvSpPr>
          <p:cNvPr id="309" name="Google Shape;309;p34">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0" name="Google Shape;310;p34">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311" name="Google Shape;311;p34"/>
          <p:cNvSpPr>
            <a:spLocks noGrp="1"/>
          </p:cNvSpPr>
          <p:nvPr>
            <p:ph type="pic" idx="3"/>
          </p:nvPr>
        </p:nvSpPr>
        <p:spPr>
          <a:xfrm>
            <a:off x="2610015" y="2286000"/>
            <a:ext cx="4847167" cy="30988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accent5"/>
              </a:buClr>
              <a:buSzPts val="800"/>
              <a:buFont typeface="Arial"/>
              <a:buNone/>
              <a:defRPr sz="1100" b="0" i="0" u="none" strike="noStrike" cap="none">
                <a:solidFill>
                  <a:schemeClr val="accent5"/>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Lato"/>
                <a:ea typeface="Lato"/>
                <a:cs typeface="Lato"/>
                <a:sym typeface="Lato"/>
              </a:defRPr>
            </a:lvl9pPr>
          </a:lstStyle>
          <a:p>
            <a:endParaRPr/>
          </a:p>
        </p:txBody>
      </p:sp>
      <p:pic>
        <p:nvPicPr>
          <p:cNvPr id="312" name="Google Shape;312;p34"/>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3600" userDrawn="1">
          <p15:clr>
            <a:srgbClr val="FBAE40"/>
          </p15:clr>
        </p15:guide>
        <p15:guide id="2" pos="7179" userDrawn="1">
          <p15:clr>
            <a:srgbClr val="FBAE40"/>
          </p15:clr>
        </p15:guide>
        <p15:guide id="3" pos="499" userDrawn="1">
          <p15:clr>
            <a:srgbClr val="FBAE40"/>
          </p15:clr>
        </p15:guide>
        <p15:guide id="4" orient="horz" pos="408" userDrawn="1">
          <p15:clr>
            <a:srgbClr val="FBAE40"/>
          </p15:clr>
        </p15:guide>
        <p15:guide id="5" orient="horz" pos="1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F8FA"/>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chart" Target="../charts/chart3.xml"/><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microsoft.com/office/2007/relationships/hdphoto" Target="../media/hdphoto4.wdp"/><Relationship Id="rId5" Type="http://schemas.openxmlformats.org/officeDocument/2006/relationships/image" Target="../media/image58.png"/><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microsoft.com/office/2007/relationships/hdphoto" Target="../media/hdphoto6.wdp"/><Relationship Id="rId5" Type="http://schemas.openxmlformats.org/officeDocument/2006/relationships/image" Target="../media/image58.png"/><Relationship Id="rId4" Type="http://schemas.microsoft.com/office/2007/relationships/hdphoto" Target="../media/hdphoto5.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BFD1-94C6-44BA-B0F3-FC2E63C9F7DF}"/>
              </a:ext>
            </a:extLst>
          </p:cNvPr>
          <p:cNvSpPr>
            <a:spLocks noGrp="1"/>
          </p:cNvSpPr>
          <p:nvPr>
            <p:ph type="title"/>
          </p:nvPr>
        </p:nvSpPr>
        <p:spPr>
          <a:xfrm>
            <a:off x="613064" y="62057"/>
            <a:ext cx="10515600" cy="450995"/>
          </a:xfrm>
        </p:spPr>
        <p:txBody>
          <a:bodyPr>
            <a:normAutofit/>
          </a:bodyPr>
          <a:lstStyle/>
          <a:p>
            <a:r>
              <a:rPr lang="en-US" sz="2000" b="1">
                <a:cs typeface="Calibri Light"/>
              </a:rPr>
              <a:t>Outline (this is a draft for ourselves)</a:t>
            </a:r>
            <a:endParaRPr lang="en-US" sz="2000" b="1"/>
          </a:p>
        </p:txBody>
      </p:sp>
      <p:sp>
        <p:nvSpPr>
          <p:cNvPr id="3" name="Content Placeholder 2">
            <a:extLst>
              <a:ext uri="{FF2B5EF4-FFF2-40B4-BE49-F238E27FC236}">
                <a16:creationId xmlns:a16="http://schemas.microsoft.com/office/drawing/2014/main" id="{2C4A189F-8F51-4593-BF38-74CB275F50F7}"/>
              </a:ext>
            </a:extLst>
          </p:cNvPr>
          <p:cNvSpPr>
            <a:spLocks noGrp="1"/>
          </p:cNvSpPr>
          <p:nvPr>
            <p:ph sz="half" idx="1"/>
          </p:nvPr>
        </p:nvSpPr>
        <p:spPr>
          <a:xfrm>
            <a:off x="431223" y="509443"/>
            <a:ext cx="5029200" cy="5875338"/>
          </a:xfrm>
        </p:spPr>
        <p:txBody>
          <a:bodyPr vert="horz" lIns="91440" tIns="45720" rIns="91440" bIns="45720" rtlCol="0" anchor="t">
            <a:noAutofit/>
          </a:bodyPr>
          <a:lstStyle/>
          <a:p>
            <a:pPr marL="0" indent="0">
              <a:buNone/>
            </a:pPr>
            <a:r>
              <a:rPr lang="en-US" sz="1200">
                <a:cs typeface="Calibri"/>
              </a:rPr>
              <a:t>Agenda (Tianze)</a:t>
            </a:r>
          </a:p>
          <a:p>
            <a:pPr marL="0" indent="0">
              <a:buNone/>
            </a:pPr>
            <a:r>
              <a:rPr lang="en-US" sz="1200">
                <a:cs typeface="Calibri"/>
              </a:rPr>
              <a:t>Executive summary (Tianze)</a:t>
            </a:r>
          </a:p>
          <a:p>
            <a:pPr marL="0" indent="0">
              <a:buNone/>
            </a:pPr>
            <a:endParaRPr lang="en-US" sz="1200">
              <a:cs typeface="Calibri"/>
            </a:endParaRPr>
          </a:p>
          <a:p>
            <a:pPr marL="0" indent="0">
              <a:buNone/>
            </a:pPr>
            <a:r>
              <a:rPr lang="en-US" sz="1200">
                <a:cs typeface="Calibri"/>
              </a:rPr>
              <a:t>Project 1: What customers are the most valuable to us? </a:t>
            </a:r>
          </a:p>
          <a:p>
            <a:pPr marL="0" indent="0">
              <a:buNone/>
            </a:pPr>
            <a:endParaRPr lang="en-US" sz="1200">
              <a:cs typeface="Calibri"/>
            </a:endParaRPr>
          </a:p>
          <a:p>
            <a:pPr marL="0" indent="0">
              <a:buNone/>
            </a:pPr>
            <a:r>
              <a:rPr lang="en-US" sz="1200">
                <a:cs typeface="Calibri"/>
              </a:rPr>
              <a:t>What customer clusters do we have? </a:t>
            </a:r>
            <a:r>
              <a:rPr lang="en-US" sz="1200">
                <a:solidFill>
                  <a:srgbClr val="FFC000"/>
                </a:solidFill>
                <a:cs typeface="Calibri"/>
              </a:rPr>
              <a:t>(</a:t>
            </a:r>
            <a:r>
              <a:rPr lang="en-US" sz="1200" err="1">
                <a:solidFill>
                  <a:srgbClr val="FFC000"/>
                </a:solidFill>
                <a:cs typeface="Calibri"/>
              </a:rPr>
              <a:t>tianze</a:t>
            </a:r>
            <a:r>
              <a:rPr lang="en-US" sz="1200">
                <a:solidFill>
                  <a:srgbClr val="FFC000"/>
                </a:solidFill>
                <a:cs typeface="Calibri"/>
              </a:rPr>
              <a:t>) </a:t>
            </a:r>
          </a:p>
          <a:p>
            <a:r>
              <a:rPr lang="en-US" sz="1200">
                <a:cs typeface="Calibri"/>
              </a:rPr>
              <a:t>Customer Cluster </a:t>
            </a:r>
          </a:p>
          <a:p>
            <a:pPr marL="0" indent="0">
              <a:buNone/>
            </a:pPr>
            <a:r>
              <a:rPr lang="en-US" sz="1200">
                <a:cs typeface="Calibri"/>
              </a:rPr>
              <a:t>What do customer in the different clusters look like? </a:t>
            </a:r>
            <a:r>
              <a:rPr lang="en-US" sz="1200">
                <a:solidFill>
                  <a:srgbClr val="FFC000"/>
                </a:solidFill>
                <a:cs typeface="Calibri"/>
              </a:rPr>
              <a:t>(</a:t>
            </a:r>
            <a:r>
              <a:rPr lang="en-US" sz="1200" err="1">
                <a:solidFill>
                  <a:srgbClr val="FFC000"/>
                </a:solidFill>
                <a:cs typeface="Calibri"/>
              </a:rPr>
              <a:t>chenyu</a:t>
            </a:r>
            <a:r>
              <a:rPr lang="en-US" sz="1200">
                <a:solidFill>
                  <a:srgbClr val="FFC000"/>
                </a:solidFill>
                <a:cs typeface="Calibri"/>
              </a:rPr>
              <a:t>)  </a:t>
            </a:r>
          </a:p>
          <a:p>
            <a:r>
              <a:rPr lang="en-US" sz="1200">
                <a:cs typeface="Calibri"/>
              </a:rPr>
              <a:t>Cluster visualization</a:t>
            </a:r>
          </a:p>
          <a:p>
            <a:pPr marL="0" indent="0">
              <a:buNone/>
            </a:pPr>
            <a:endParaRPr lang="en-US" sz="1200">
              <a:ea typeface="宋体"/>
              <a:cs typeface="Calibri"/>
            </a:endParaRPr>
          </a:p>
          <a:p>
            <a:pPr marL="0" indent="0">
              <a:buNone/>
            </a:pPr>
            <a:endParaRPr lang="en-US" sz="1200">
              <a:cs typeface="Calibri"/>
            </a:endParaRPr>
          </a:p>
          <a:p>
            <a:pPr marL="0" indent="0">
              <a:buNone/>
            </a:pPr>
            <a:r>
              <a:rPr lang="en-US" sz="1200">
                <a:ea typeface="+mn-lt"/>
                <a:cs typeface="+mn-lt"/>
              </a:rPr>
              <a:t>How do customers behave after purchasing non-recurring product? </a:t>
            </a:r>
            <a:r>
              <a:rPr lang="en-US" sz="1200">
                <a:solidFill>
                  <a:srgbClr val="FFC000"/>
                </a:solidFill>
                <a:ea typeface="+mn-lt"/>
                <a:cs typeface="+mn-lt"/>
              </a:rPr>
              <a:t>(</a:t>
            </a:r>
            <a:r>
              <a:rPr lang="en-US" sz="1200" err="1">
                <a:solidFill>
                  <a:srgbClr val="FFC000"/>
                </a:solidFill>
                <a:ea typeface="+mn-lt"/>
                <a:cs typeface="+mn-lt"/>
              </a:rPr>
              <a:t>haochen</a:t>
            </a:r>
            <a:r>
              <a:rPr lang="en-US" sz="1200">
                <a:solidFill>
                  <a:srgbClr val="FFC000"/>
                </a:solidFill>
                <a:ea typeface="+mn-lt"/>
                <a:cs typeface="+mn-lt"/>
              </a:rPr>
              <a:t>)</a:t>
            </a:r>
          </a:p>
          <a:p>
            <a:pPr marL="457200" indent="-457200"/>
            <a:r>
              <a:rPr lang="en-US" sz="1200">
                <a:ea typeface="+mn-lt"/>
                <a:cs typeface="+mn-lt"/>
              </a:rPr>
              <a:t>Expected sales ???</a:t>
            </a:r>
          </a:p>
          <a:p>
            <a:pPr marL="0" indent="0">
              <a:buNone/>
            </a:pPr>
            <a:r>
              <a:rPr lang="en-US" sz="1200">
                <a:ea typeface="+mn-lt"/>
                <a:cs typeface="+mn-lt"/>
              </a:rPr>
              <a:t>How do customers behave after their first purchasing?  what is their LTV(</a:t>
            </a:r>
            <a:r>
              <a:rPr lang="en-US" sz="1200">
                <a:solidFill>
                  <a:srgbClr val="FFC000"/>
                </a:solidFill>
                <a:ea typeface="+mn-lt"/>
                <a:cs typeface="+mn-lt"/>
              </a:rPr>
              <a:t>Yiqi</a:t>
            </a:r>
            <a:r>
              <a:rPr lang="en-US" sz="1200">
                <a:ea typeface="+mn-lt"/>
                <a:cs typeface="+mn-lt"/>
              </a:rPr>
              <a:t>)</a:t>
            </a:r>
          </a:p>
          <a:p>
            <a:r>
              <a:rPr lang="en-US" sz="1200">
                <a:ea typeface="+mn-lt"/>
                <a:cs typeface="+mn-lt"/>
              </a:rPr>
              <a:t>Cohort Analysis/ Churn </a:t>
            </a:r>
            <a:r>
              <a:rPr lang="en-US" sz="1200" err="1">
                <a:ea typeface="+mn-lt"/>
                <a:cs typeface="+mn-lt"/>
              </a:rPr>
              <a:t>rate,LTV</a:t>
            </a:r>
            <a:endParaRPr lang="en-US" sz="1200">
              <a:cs typeface="Calibri"/>
            </a:endParaRPr>
          </a:p>
          <a:p>
            <a:endParaRPr lang="en-US" sz="1200">
              <a:ea typeface="+mn-lt"/>
              <a:cs typeface="+mn-lt"/>
            </a:endParaRPr>
          </a:p>
          <a:p>
            <a:pPr marL="0" indent="0">
              <a:buNone/>
            </a:pPr>
            <a:r>
              <a:rPr lang="en-US" sz="1200">
                <a:ea typeface="+mn-lt"/>
                <a:cs typeface="+mn-lt"/>
              </a:rPr>
              <a:t>Who are our most valuable customers?  </a:t>
            </a:r>
            <a:r>
              <a:rPr lang="en-US" sz="1200">
                <a:solidFill>
                  <a:srgbClr val="FFC000"/>
                </a:solidFill>
                <a:ea typeface="+mn-lt"/>
                <a:cs typeface="+mn-lt"/>
              </a:rPr>
              <a:t>(</a:t>
            </a:r>
            <a:r>
              <a:rPr lang="en-US" sz="1200" err="1">
                <a:solidFill>
                  <a:srgbClr val="FFC000"/>
                </a:solidFill>
                <a:ea typeface="+mn-lt"/>
                <a:cs typeface="+mn-lt"/>
              </a:rPr>
              <a:t>Huiyi</a:t>
            </a:r>
            <a:r>
              <a:rPr lang="en-US" sz="1200">
                <a:solidFill>
                  <a:srgbClr val="FFC000"/>
                </a:solidFill>
                <a:ea typeface="+mn-lt"/>
                <a:cs typeface="+mn-lt"/>
              </a:rPr>
              <a:t>)</a:t>
            </a:r>
          </a:p>
          <a:p>
            <a:r>
              <a:rPr lang="en-US" sz="1200">
                <a:ea typeface="+mn-lt"/>
                <a:cs typeface="+mn-lt"/>
              </a:rPr>
              <a:t>High Value Customer </a:t>
            </a:r>
            <a:endParaRPr lang="en-US" sz="1200">
              <a:cs typeface="Calibri"/>
            </a:endParaRPr>
          </a:p>
          <a:p>
            <a:pPr marL="0" indent="0">
              <a:buNone/>
            </a:pPr>
            <a:r>
              <a:rPr lang="en-US" sz="1200" b="1">
                <a:ea typeface="宋体"/>
                <a:cs typeface="Calibri"/>
              </a:rPr>
              <a:t>Actionable Recommendations   </a:t>
            </a:r>
            <a:r>
              <a:rPr lang="en-US" sz="1200" b="1">
                <a:solidFill>
                  <a:srgbClr val="FFC000"/>
                </a:solidFill>
                <a:ea typeface="宋体"/>
                <a:cs typeface="Calibri"/>
              </a:rPr>
              <a:t>(Michael) </a:t>
            </a:r>
          </a:p>
          <a:p>
            <a:endParaRPr lang="en-US" altLang="zh-CN" sz="1200">
              <a:ea typeface="宋体"/>
              <a:cs typeface="Calibri"/>
            </a:endParaRPr>
          </a:p>
          <a:p>
            <a:endParaRPr lang="en-US" sz="1200">
              <a:cs typeface="Calibri"/>
            </a:endParaRPr>
          </a:p>
        </p:txBody>
      </p:sp>
      <p:sp>
        <p:nvSpPr>
          <p:cNvPr id="4" name="Content Placeholder 3">
            <a:extLst>
              <a:ext uri="{FF2B5EF4-FFF2-40B4-BE49-F238E27FC236}">
                <a16:creationId xmlns:a16="http://schemas.microsoft.com/office/drawing/2014/main" id="{F927B1DF-20A1-4028-8490-C60891D2158A}"/>
              </a:ext>
            </a:extLst>
          </p:cNvPr>
          <p:cNvSpPr>
            <a:spLocks noGrp="1"/>
          </p:cNvSpPr>
          <p:nvPr>
            <p:ph sz="half" idx="2"/>
          </p:nvPr>
        </p:nvSpPr>
        <p:spPr>
          <a:xfrm>
            <a:off x="6388677" y="1011670"/>
            <a:ext cx="5245100" cy="4935538"/>
          </a:xfrm>
        </p:spPr>
        <p:txBody>
          <a:bodyPr vert="horz" lIns="91440" tIns="45720" rIns="91440" bIns="45720" rtlCol="0" anchor="t">
            <a:noAutofit/>
          </a:bodyPr>
          <a:lstStyle/>
          <a:p>
            <a:pPr marL="0" indent="0">
              <a:buNone/>
            </a:pPr>
            <a:r>
              <a:rPr lang="en-US" sz="1600">
                <a:cs typeface="Calibri"/>
              </a:rPr>
              <a:t>Project 2: FB ads</a:t>
            </a:r>
          </a:p>
          <a:p>
            <a:pPr marL="0" indent="0">
              <a:buNone/>
            </a:pPr>
            <a:r>
              <a:rPr lang="en-US" sz="1600">
                <a:cs typeface="Calibri"/>
              </a:rPr>
              <a:t>How did the campaigns perform?</a:t>
            </a:r>
          </a:p>
          <a:p>
            <a:r>
              <a:rPr lang="en-US" sz="1600">
                <a:cs typeface="Calibri"/>
              </a:rPr>
              <a:t>1.Campaign performance investigation tool </a:t>
            </a:r>
            <a:r>
              <a:rPr lang="en-US" sz="1600">
                <a:solidFill>
                  <a:srgbClr val="FFC000"/>
                </a:solidFill>
                <a:cs typeface="Calibri"/>
              </a:rPr>
              <a:t>(</a:t>
            </a:r>
            <a:r>
              <a:rPr lang="en-US" sz="1600" err="1">
                <a:solidFill>
                  <a:srgbClr val="FFC000"/>
                </a:solidFill>
                <a:cs typeface="Calibri"/>
              </a:rPr>
              <a:t>yiqi</a:t>
            </a:r>
            <a:r>
              <a:rPr lang="en-US" sz="1600">
                <a:solidFill>
                  <a:srgbClr val="FFC000"/>
                </a:solidFill>
                <a:cs typeface="Calibri"/>
              </a:rPr>
              <a:t>) </a:t>
            </a:r>
          </a:p>
          <a:p>
            <a:r>
              <a:rPr lang="en-US" sz="1600">
                <a:cs typeface="Calibri"/>
              </a:rPr>
              <a:t>2.overall ads set performance (descriptive statistics) -- </a:t>
            </a:r>
            <a:r>
              <a:rPr lang="en-US" sz="1600">
                <a:solidFill>
                  <a:srgbClr val="FFC000"/>
                </a:solidFill>
                <a:cs typeface="Calibri"/>
              </a:rPr>
              <a:t>Kai</a:t>
            </a:r>
          </a:p>
          <a:p>
            <a:r>
              <a:rPr lang="en-US" sz="1600">
                <a:cs typeface="Calibri"/>
              </a:rPr>
              <a:t>3. good ads bad ads based on SN result indicator.  --</a:t>
            </a:r>
            <a:r>
              <a:rPr lang="en-US" sz="1600">
                <a:solidFill>
                  <a:srgbClr val="FFC000"/>
                </a:solidFill>
                <a:cs typeface="Calibri"/>
              </a:rPr>
              <a:t>Kai </a:t>
            </a:r>
          </a:p>
          <a:p>
            <a:pPr marL="0" indent="0">
              <a:buNone/>
            </a:pPr>
            <a:r>
              <a:rPr lang="en-US" sz="1600">
                <a:cs typeface="Calibri"/>
              </a:rPr>
              <a:t>What should we do to optimize </a:t>
            </a:r>
          </a:p>
          <a:p>
            <a:pPr marL="0" indent="0">
              <a:buNone/>
            </a:pPr>
            <a:r>
              <a:rPr lang="en-US" sz="1600">
                <a:cs typeface="Calibri"/>
              </a:rPr>
              <a:t>the ads content? </a:t>
            </a:r>
          </a:p>
          <a:p>
            <a:r>
              <a:rPr lang="en-US" sz="1600">
                <a:cs typeface="Calibri"/>
              </a:rPr>
              <a:t>4. good ads; bad ads; our indicators  -</a:t>
            </a:r>
            <a:r>
              <a:rPr lang="en-US" sz="1600">
                <a:solidFill>
                  <a:srgbClr val="FFC000"/>
                </a:solidFill>
                <a:cs typeface="Calibri"/>
              </a:rPr>
              <a:t>Sue</a:t>
            </a:r>
            <a:r>
              <a:rPr lang="en-US" sz="1600">
                <a:cs typeface="Calibri"/>
              </a:rPr>
              <a:t> </a:t>
            </a:r>
          </a:p>
          <a:p>
            <a:r>
              <a:rPr lang="en-US" sz="1600">
                <a:cs typeface="Calibri"/>
              </a:rPr>
              <a:t>5. NLP analysis on the ads name</a:t>
            </a:r>
          </a:p>
          <a:p>
            <a:r>
              <a:rPr lang="en-US" sz="1600">
                <a:cs typeface="Calibri"/>
              </a:rPr>
              <a:t>6. hypothesis testing </a:t>
            </a:r>
          </a:p>
          <a:p>
            <a:r>
              <a:rPr lang="en-US" sz="1600" b="1">
                <a:ea typeface="+mn-lt"/>
                <a:cs typeface="+mn-lt"/>
              </a:rPr>
              <a:t>Actionable Recommendations   </a:t>
            </a:r>
            <a:r>
              <a:rPr lang="en-US" sz="1600" b="1">
                <a:solidFill>
                  <a:srgbClr val="FFC000"/>
                </a:solidFill>
                <a:ea typeface="+mn-lt"/>
                <a:cs typeface="+mn-lt"/>
              </a:rPr>
              <a:t>(Michael)</a:t>
            </a:r>
            <a:endParaRPr lang="en-US" sz="1600">
              <a:solidFill>
                <a:srgbClr val="000000"/>
              </a:solidFill>
              <a:ea typeface="+mn-lt"/>
              <a:cs typeface="+mn-lt"/>
            </a:endParaRPr>
          </a:p>
          <a:p>
            <a:pPr marL="0" indent="0">
              <a:buNone/>
            </a:pPr>
            <a:endParaRPr lang="en-US" sz="1600">
              <a:cs typeface="Calibri"/>
            </a:endParaRPr>
          </a:p>
          <a:p>
            <a:pPr marL="0" indent="0">
              <a:buNone/>
            </a:pPr>
            <a:r>
              <a:rPr lang="en-US" sz="1600">
                <a:cs typeface="Calibri"/>
              </a:rPr>
              <a:t>Conclusion (Michael) </a:t>
            </a:r>
            <a:endParaRPr lang="en-US" sz="1600"/>
          </a:p>
          <a:p>
            <a:endParaRPr lang="en-US">
              <a:cs typeface="Calibri"/>
            </a:endParaRPr>
          </a:p>
        </p:txBody>
      </p:sp>
    </p:spTree>
    <p:extLst>
      <p:ext uri="{BB962C8B-B14F-4D97-AF65-F5344CB8AC3E}">
        <p14:creationId xmlns:p14="http://schemas.microsoft.com/office/powerpoint/2010/main" val="1924557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cxnSp>
        <p:nvCxnSpPr>
          <p:cNvPr id="394" name="Google Shape;394;p40"/>
          <p:cNvCxnSpPr/>
          <p:nvPr/>
        </p:nvCxnSpPr>
        <p:spPr>
          <a:xfrm>
            <a:off x="791633" y="1501270"/>
            <a:ext cx="0" cy="3065239"/>
          </a:xfrm>
          <a:prstGeom prst="straightConnector1">
            <a:avLst/>
          </a:prstGeom>
          <a:noFill/>
          <a:ln w="28575" cap="flat" cmpd="sng">
            <a:solidFill>
              <a:schemeClr val="accent2"/>
            </a:solidFill>
            <a:prstDash val="solid"/>
            <a:miter lim="800000"/>
            <a:headEnd type="none" w="sm" len="sm"/>
            <a:tailEnd type="none" w="sm" len="sm"/>
          </a:ln>
        </p:spPr>
      </p:cxnSp>
      <p:sp>
        <p:nvSpPr>
          <p:cNvPr id="395" name="Google Shape;395;p40"/>
          <p:cNvSpPr txBox="1"/>
          <p:nvPr/>
        </p:nvSpPr>
        <p:spPr>
          <a:xfrm>
            <a:off x="1294493" y="1298689"/>
            <a:ext cx="3029152" cy="3414268"/>
          </a:xfrm>
          <a:prstGeom prst="rect">
            <a:avLst/>
          </a:prstGeom>
          <a:noFill/>
          <a:ln>
            <a:noFill/>
          </a:ln>
        </p:spPr>
        <p:txBody>
          <a:bodyPr spcFirstLastPara="1" wrap="square" lIns="0" tIns="0" rIns="0" bIns="0" anchor="t" anchorCtr="0">
            <a:noAutofit/>
          </a:bodyPr>
          <a:lstStyle/>
          <a:p>
            <a:pPr>
              <a:lnSpc>
                <a:spcPct val="130000"/>
              </a:lnSpc>
            </a:pPr>
            <a:endParaRPr lang="en-US" sz="4300">
              <a:solidFill>
                <a:schemeClr val="accent1"/>
              </a:solidFill>
              <a:latin typeface="Lato Black"/>
            </a:endParaRPr>
          </a:p>
          <a:p>
            <a:pPr>
              <a:lnSpc>
                <a:spcPct val="130000"/>
              </a:lnSpc>
            </a:pPr>
            <a:r>
              <a:rPr lang="en-US" sz="4300">
                <a:solidFill>
                  <a:schemeClr val="accent2"/>
                </a:solidFill>
                <a:latin typeface="Lato Black"/>
                <a:sym typeface="Lato Black"/>
              </a:rPr>
              <a:t>CLUSTER</a:t>
            </a:r>
            <a:endParaRPr/>
          </a:p>
          <a:p>
            <a:pPr>
              <a:lnSpc>
                <a:spcPct val="130000"/>
              </a:lnSpc>
            </a:pPr>
            <a:r>
              <a:rPr lang="en-US" sz="4300">
                <a:solidFill>
                  <a:schemeClr val="accent1"/>
                </a:solidFill>
                <a:latin typeface="Lato Black"/>
                <a:sym typeface="Lato Black"/>
              </a:rPr>
              <a:t>ANALYSIS</a:t>
            </a:r>
            <a:endParaRPr/>
          </a:p>
          <a:p>
            <a:pPr>
              <a:lnSpc>
                <a:spcPct val="130000"/>
              </a:lnSpc>
            </a:pPr>
            <a:endParaRPr lang="en-US" sz="4300">
              <a:solidFill>
                <a:schemeClr val="accent2"/>
              </a:solidFill>
              <a:latin typeface="Lato Black"/>
              <a:ea typeface="Lato Black"/>
              <a:cs typeface="Lato Black"/>
            </a:endParaRPr>
          </a:p>
        </p:txBody>
      </p:sp>
      <p:pic>
        <p:nvPicPr>
          <p:cNvPr id="402" name="Google Shape;402;p40"/>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extLst>
      <p:ext uri="{BB962C8B-B14F-4D97-AF65-F5344CB8AC3E}">
        <p14:creationId xmlns:p14="http://schemas.microsoft.com/office/powerpoint/2010/main" val="117819213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3"/>
        <p:cNvGrpSpPr/>
        <p:nvPr/>
      </p:nvGrpSpPr>
      <p:grpSpPr>
        <a:xfrm>
          <a:off x="0" y="0"/>
          <a:ext cx="0" cy="0"/>
          <a:chOff x="0" y="0"/>
          <a:chExt cx="0" cy="0"/>
        </a:xfrm>
      </p:grpSpPr>
      <p:sp>
        <p:nvSpPr>
          <p:cNvPr id="3784" name="Google Shape;3784;p138"/>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solidFill>
                  <a:schemeClr val="accent2"/>
                </a:solidFill>
              </a:rPr>
              <a:t>Overview of Clusters </a:t>
            </a:r>
          </a:p>
        </p:txBody>
      </p:sp>
      <p:sp>
        <p:nvSpPr>
          <p:cNvPr id="3791" name="Google Shape;3791;p138"/>
          <p:cNvSpPr txBox="1"/>
          <p:nvPr/>
        </p:nvSpPr>
        <p:spPr>
          <a:xfrm>
            <a:off x="1038578" y="5042013"/>
            <a:ext cx="4176889" cy="478764"/>
          </a:xfrm>
          <a:prstGeom prst="rect">
            <a:avLst/>
          </a:prstGeom>
          <a:noFill/>
          <a:ln>
            <a:noFill/>
          </a:ln>
        </p:spPr>
        <p:txBody>
          <a:bodyPr spcFirstLastPara="1" wrap="square" lIns="0" tIns="0" rIns="0" bIns="0" anchor="t" anchorCtr="0">
            <a:noAutofit/>
          </a:bodyPr>
          <a:lstStyle/>
          <a:p>
            <a:pPr algn="ctr">
              <a:lnSpc>
                <a:spcPct val="175000"/>
              </a:lnSpc>
            </a:pPr>
            <a:endParaRPr lang="en-US" sz="1100">
              <a:solidFill>
                <a:schemeClr val="accent4"/>
              </a:solidFill>
              <a:latin typeface="Lato"/>
            </a:endParaRPr>
          </a:p>
        </p:txBody>
      </p:sp>
      <p:sp>
        <p:nvSpPr>
          <p:cNvPr id="3792" name="Google Shape;3792;p138"/>
          <p:cNvSpPr txBox="1"/>
          <p:nvPr/>
        </p:nvSpPr>
        <p:spPr>
          <a:xfrm>
            <a:off x="1038689" y="4738919"/>
            <a:ext cx="4176668" cy="254428"/>
          </a:xfrm>
          <a:prstGeom prst="rect">
            <a:avLst/>
          </a:prstGeom>
          <a:noFill/>
          <a:ln>
            <a:noFill/>
          </a:ln>
        </p:spPr>
        <p:txBody>
          <a:bodyPr spcFirstLastPara="1" wrap="square" lIns="0" tIns="0" rIns="0" bIns="0" anchor="t" anchorCtr="0">
            <a:noAutofit/>
          </a:bodyPr>
          <a:lstStyle/>
          <a:p>
            <a:pPr algn="ctr">
              <a:lnSpc>
                <a:spcPct val="170000"/>
              </a:lnSpc>
            </a:pPr>
            <a:endParaRPr lang="en-US" sz="1300" b="1">
              <a:solidFill>
                <a:schemeClr val="accent1"/>
              </a:solidFill>
              <a:latin typeface="Lato"/>
              <a:ea typeface="Lato"/>
              <a:cs typeface="Lato"/>
            </a:endParaRPr>
          </a:p>
        </p:txBody>
      </p:sp>
      <p:sp>
        <p:nvSpPr>
          <p:cNvPr id="6" name="TextBox 5">
            <a:extLst>
              <a:ext uri="{FF2B5EF4-FFF2-40B4-BE49-F238E27FC236}">
                <a16:creationId xmlns:a16="http://schemas.microsoft.com/office/drawing/2014/main" id="{9C9E65F5-4944-4146-84DE-3B295EFF01CC}"/>
              </a:ext>
            </a:extLst>
          </p:cNvPr>
          <p:cNvSpPr txBox="1"/>
          <p:nvPr/>
        </p:nvSpPr>
        <p:spPr>
          <a:xfrm>
            <a:off x="7015541" y="1774672"/>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4B5050"/>
                </a:solidFill>
                <a:cs typeface="Arial"/>
              </a:rPr>
              <a:t>Most of customers are in the level of require activation. </a:t>
            </a:r>
            <a:endParaRPr lang="en-US"/>
          </a:p>
          <a:p>
            <a:endParaRPr lang="en-US">
              <a:solidFill>
                <a:srgbClr val="4B5050"/>
              </a:solidFill>
              <a:cs typeface="Arial"/>
            </a:endParaRPr>
          </a:p>
          <a:p>
            <a:endParaRPr lang="en-US">
              <a:solidFill>
                <a:srgbClr val="4B5050"/>
              </a:solidFill>
              <a:cs typeface="Arial"/>
            </a:endParaRPr>
          </a:p>
          <a:p>
            <a:endParaRPr lang="en-US">
              <a:solidFill>
                <a:srgbClr val="4B5050"/>
              </a:solidFill>
              <a:cs typeface="Arial"/>
            </a:endParaRPr>
          </a:p>
          <a:p>
            <a:pPr marL="285750" indent="-285750">
              <a:buFont typeface="Arial"/>
              <a:buChar char="•"/>
            </a:pPr>
            <a:r>
              <a:rPr lang="en-US">
                <a:solidFill>
                  <a:srgbClr val="4B5050"/>
                </a:solidFill>
                <a:cs typeface="Arial"/>
              </a:rPr>
              <a:t>About 30% of customers in the top 3 clusters. </a:t>
            </a:r>
          </a:p>
        </p:txBody>
      </p:sp>
      <p:sp>
        <p:nvSpPr>
          <p:cNvPr id="3" name="TextBox 2">
            <a:extLst>
              <a:ext uri="{FF2B5EF4-FFF2-40B4-BE49-F238E27FC236}">
                <a16:creationId xmlns:a16="http://schemas.microsoft.com/office/drawing/2014/main" id="{EC71C5B4-2DC3-42BE-A86F-EA081764EBAF}"/>
              </a:ext>
            </a:extLst>
          </p:cNvPr>
          <p:cNvSpPr txBox="1"/>
          <p:nvPr/>
        </p:nvSpPr>
        <p:spPr>
          <a:xfrm>
            <a:off x="3002120" y="12053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RFM Level </a:t>
            </a:r>
          </a:p>
        </p:txBody>
      </p:sp>
      <p:pic>
        <p:nvPicPr>
          <p:cNvPr id="4" name="Picture 4" descr="Chart, bubble chart&#10;&#10;Description automatically generated">
            <a:extLst>
              <a:ext uri="{FF2B5EF4-FFF2-40B4-BE49-F238E27FC236}">
                <a16:creationId xmlns:a16="http://schemas.microsoft.com/office/drawing/2014/main" id="{B9C331A9-1E75-4F17-A6BA-CCC2DCF625DB}"/>
              </a:ext>
            </a:extLst>
          </p:cNvPr>
          <p:cNvPicPr>
            <a:picLocks noChangeAspect="1"/>
          </p:cNvPicPr>
          <p:nvPr/>
        </p:nvPicPr>
        <p:blipFill rotWithShape="1">
          <a:blip r:embed="rId3"/>
          <a:srcRect l="763" t="6601" r="-1374" b="309"/>
          <a:stretch/>
        </p:blipFill>
        <p:spPr>
          <a:xfrm>
            <a:off x="781879" y="1569752"/>
            <a:ext cx="5973432" cy="5116187"/>
          </a:xfrm>
          <a:prstGeom prst="rect">
            <a:avLst/>
          </a:prstGeom>
        </p:spPr>
      </p:pic>
    </p:spTree>
    <p:extLst>
      <p:ext uri="{BB962C8B-B14F-4D97-AF65-F5344CB8AC3E}">
        <p14:creationId xmlns:p14="http://schemas.microsoft.com/office/powerpoint/2010/main" val="337339458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FCDB51-416B-471A-BA55-E873B3029992}"/>
              </a:ext>
            </a:extLst>
          </p:cNvPr>
          <p:cNvSpPr>
            <a:spLocks noGrp="1"/>
          </p:cNvSpPr>
          <p:nvPr>
            <p:ph type="body" idx="1"/>
          </p:nvPr>
        </p:nvSpPr>
        <p:spPr>
          <a:xfrm>
            <a:off x="475868" y="793765"/>
            <a:ext cx="10604499" cy="511013"/>
          </a:xfrm>
        </p:spPr>
        <p:txBody>
          <a:bodyPr/>
          <a:lstStyle/>
          <a:p>
            <a:pPr marL="608965" indent="-304165"/>
            <a:r>
              <a:rPr lang="en-US" altLang="ja-JP">
                <a:solidFill>
                  <a:schemeClr val="accent2"/>
                </a:solidFill>
              </a:rPr>
              <a:t>Customer Cluster and Characteristics </a:t>
            </a:r>
          </a:p>
        </p:txBody>
      </p:sp>
      <p:graphicFrame>
        <p:nvGraphicFramePr>
          <p:cNvPr id="13" name="Table 13">
            <a:extLst>
              <a:ext uri="{FF2B5EF4-FFF2-40B4-BE49-F238E27FC236}">
                <a16:creationId xmlns:a16="http://schemas.microsoft.com/office/drawing/2014/main" id="{AA44A718-8E31-4902-A5D2-F5ACE6BA9840}"/>
              </a:ext>
            </a:extLst>
          </p:cNvPr>
          <p:cNvGraphicFramePr>
            <a:graphicFrameLocks noGrp="1"/>
          </p:cNvGraphicFramePr>
          <p:nvPr>
            <p:extLst>
              <p:ext uri="{D42A27DB-BD31-4B8C-83A1-F6EECF244321}">
                <p14:modId xmlns:p14="http://schemas.microsoft.com/office/powerpoint/2010/main" val="1160524311"/>
              </p:ext>
            </p:extLst>
          </p:nvPr>
        </p:nvGraphicFramePr>
        <p:xfrm>
          <a:off x="247402" y="1276597"/>
          <a:ext cx="6921736" cy="5032762"/>
        </p:xfrm>
        <a:graphic>
          <a:graphicData uri="http://schemas.openxmlformats.org/drawingml/2006/table">
            <a:tbl>
              <a:tblPr firstRow="1" bandRow="1">
                <a:tableStyleId>{5C22544A-7EE6-4342-B048-85BDC9FD1C3A}</a:tableStyleId>
              </a:tblPr>
              <a:tblGrid>
                <a:gridCol w="1514101">
                  <a:extLst>
                    <a:ext uri="{9D8B030D-6E8A-4147-A177-3AD203B41FA5}">
                      <a16:colId xmlns:a16="http://schemas.microsoft.com/office/drawing/2014/main" val="2455996536"/>
                    </a:ext>
                  </a:extLst>
                </a:gridCol>
                <a:gridCol w="1375556">
                  <a:extLst>
                    <a:ext uri="{9D8B030D-6E8A-4147-A177-3AD203B41FA5}">
                      <a16:colId xmlns:a16="http://schemas.microsoft.com/office/drawing/2014/main" val="3247514298"/>
                    </a:ext>
                  </a:extLst>
                </a:gridCol>
                <a:gridCol w="1335974">
                  <a:extLst>
                    <a:ext uri="{9D8B030D-6E8A-4147-A177-3AD203B41FA5}">
                      <a16:colId xmlns:a16="http://schemas.microsoft.com/office/drawing/2014/main" val="2292455586"/>
                    </a:ext>
                  </a:extLst>
                </a:gridCol>
                <a:gridCol w="1316181">
                  <a:extLst>
                    <a:ext uri="{9D8B030D-6E8A-4147-A177-3AD203B41FA5}">
                      <a16:colId xmlns:a16="http://schemas.microsoft.com/office/drawing/2014/main" val="2302053886"/>
                    </a:ext>
                  </a:extLst>
                </a:gridCol>
                <a:gridCol w="1379924">
                  <a:extLst>
                    <a:ext uri="{9D8B030D-6E8A-4147-A177-3AD203B41FA5}">
                      <a16:colId xmlns:a16="http://schemas.microsoft.com/office/drawing/2014/main" val="4155786718"/>
                    </a:ext>
                  </a:extLst>
                </a:gridCol>
              </a:tblGrid>
              <a:tr h="1009402">
                <a:tc>
                  <a:txBody>
                    <a:bodyPr/>
                    <a:lstStyle/>
                    <a:p>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Chance of opening emails</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Email Delivered</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Monetary Value</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Type of Customers</a:t>
                      </a:r>
                      <a:endParaRPr lang="en-US"/>
                    </a:p>
                    <a:p>
                      <a:pPr lvl="0">
                        <a:buNone/>
                      </a:pPr>
                      <a:endParaRPr lang="en-US"/>
                    </a:p>
                  </a:txBody>
                  <a:tcPr/>
                </a:tc>
                <a:extLst>
                  <a:ext uri="{0D108BD9-81ED-4DB2-BD59-A6C34878D82A}">
                    <a16:rowId xmlns:a16="http://schemas.microsoft.com/office/drawing/2014/main" val="1194910773"/>
                  </a:ext>
                </a:extLst>
              </a:tr>
              <a:tr h="655674">
                <a:tc>
                  <a:txBody>
                    <a:bodyPr/>
                    <a:lstStyle/>
                    <a:p>
                      <a:pPr lvl="0" algn="l">
                        <a:lnSpc>
                          <a:spcPct val="100000"/>
                        </a:lnSpc>
                        <a:spcBef>
                          <a:spcPts val="0"/>
                        </a:spcBef>
                        <a:spcAft>
                          <a:spcPts val="0"/>
                        </a:spcAft>
                        <a:buNone/>
                      </a:pPr>
                      <a:r>
                        <a:rPr lang="en-US" sz="1900" b="1" i="0" u="none" strike="noStrike" noProof="0">
                          <a:latin typeface="Arial"/>
                        </a:rPr>
                        <a:t>Can’t Lose Them</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48.4%</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83.5 </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636.9</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Old Customers</a:t>
                      </a:r>
                      <a:endParaRPr lang="en-US"/>
                    </a:p>
                  </a:txBody>
                  <a:tcPr/>
                </a:tc>
                <a:extLst>
                  <a:ext uri="{0D108BD9-81ED-4DB2-BD59-A6C34878D82A}">
                    <a16:rowId xmlns:a16="http://schemas.microsoft.com/office/drawing/2014/main" val="2619350976"/>
                  </a:ext>
                </a:extLst>
              </a:tr>
              <a:tr h="655674">
                <a:tc>
                  <a:txBody>
                    <a:bodyPr/>
                    <a:lstStyle/>
                    <a:p>
                      <a:pPr lvl="0" algn="l">
                        <a:lnSpc>
                          <a:spcPct val="100000"/>
                        </a:lnSpc>
                        <a:spcBef>
                          <a:spcPts val="0"/>
                        </a:spcBef>
                        <a:spcAft>
                          <a:spcPts val="0"/>
                        </a:spcAft>
                        <a:buNone/>
                      </a:pPr>
                      <a:r>
                        <a:rPr lang="en-US" sz="1900" b="1" i="0" u="none" strike="noStrike" noProof="0">
                          <a:latin typeface="Arial"/>
                        </a:rPr>
                        <a:t>Champions</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51.7%</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67.0</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384.9</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Old Customers</a:t>
                      </a:r>
                      <a:endParaRPr lang="en-US"/>
                    </a:p>
                  </a:txBody>
                  <a:tcPr/>
                </a:tc>
                <a:extLst>
                  <a:ext uri="{0D108BD9-81ED-4DB2-BD59-A6C34878D82A}">
                    <a16:rowId xmlns:a16="http://schemas.microsoft.com/office/drawing/2014/main" val="1054691912"/>
                  </a:ext>
                </a:extLst>
              </a:tr>
              <a:tr h="635805">
                <a:tc>
                  <a:txBody>
                    <a:bodyPr/>
                    <a:lstStyle/>
                    <a:p>
                      <a:pPr lvl="0" algn="l">
                        <a:lnSpc>
                          <a:spcPct val="100000"/>
                        </a:lnSpc>
                        <a:spcBef>
                          <a:spcPts val="0"/>
                        </a:spcBef>
                        <a:spcAft>
                          <a:spcPts val="0"/>
                        </a:spcAft>
                        <a:buNone/>
                      </a:pPr>
                      <a:r>
                        <a:rPr lang="en-US" sz="1900" b="1" i="0" u="none" strike="noStrike" noProof="0">
                          <a:latin typeface="Arial"/>
                        </a:rPr>
                        <a:t>Loyal</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52.1%</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63.0</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336.1</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Old Customers</a:t>
                      </a:r>
                      <a:endParaRPr lang="en-US"/>
                    </a:p>
                  </a:txBody>
                  <a:tcPr/>
                </a:tc>
                <a:extLst>
                  <a:ext uri="{0D108BD9-81ED-4DB2-BD59-A6C34878D82A}">
                    <a16:rowId xmlns:a16="http://schemas.microsoft.com/office/drawing/2014/main" val="1367433484"/>
                  </a:ext>
                </a:extLst>
              </a:tr>
              <a:tr h="655674">
                <a:tc>
                  <a:txBody>
                    <a:bodyPr/>
                    <a:lstStyle/>
                    <a:p>
                      <a:pPr lvl="0" algn="l">
                        <a:lnSpc>
                          <a:spcPct val="100000"/>
                        </a:lnSpc>
                        <a:spcBef>
                          <a:spcPts val="0"/>
                        </a:spcBef>
                        <a:spcAft>
                          <a:spcPts val="0"/>
                        </a:spcAft>
                        <a:buNone/>
                      </a:pPr>
                      <a:r>
                        <a:rPr lang="en-US" sz="1900" b="1" i="0" u="none" strike="noStrike" noProof="0">
                          <a:latin typeface="Arial"/>
                        </a:rPr>
                        <a:t>Needs Attention</a:t>
                      </a:r>
                    </a:p>
                  </a:txBody>
                  <a:tcPr/>
                </a:tc>
                <a:tc>
                  <a:txBody>
                    <a:bodyPr/>
                    <a:lstStyle/>
                    <a:p>
                      <a:pPr lvl="0" algn="l">
                        <a:lnSpc>
                          <a:spcPct val="100000"/>
                        </a:lnSpc>
                        <a:spcBef>
                          <a:spcPts val="0"/>
                        </a:spcBef>
                        <a:spcAft>
                          <a:spcPts val="0"/>
                        </a:spcAft>
                        <a:buNone/>
                      </a:pPr>
                      <a:r>
                        <a:rPr lang="en-US" sz="1900" b="0" i="0" u="none" strike="noStrike" noProof="0">
                          <a:latin typeface="Arial"/>
                        </a:rPr>
                        <a:t>54.0%</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43.6 </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135.9</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New Customers</a:t>
                      </a:r>
                      <a:endParaRPr lang="en-US"/>
                    </a:p>
                  </a:txBody>
                  <a:tcPr/>
                </a:tc>
                <a:extLst>
                  <a:ext uri="{0D108BD9-81ED-4DB2-BD59-A6C34878D82A}">
                    <a16:rowId xmlns:a16="http://schemas.microsoft.com/office/drawing/2014/main" val="1300977387"/>
                  </a:ext>
                </a:extLst>
              </a:tr>
              <a:tr h="655674">
                <a:tc>
                  <a:txBody>
                    <a:bodyPr/>
                    <a:lstStyle/>
                    <a:p>
                      <a:pPr lvl="0" algn="l">
                        <a:lnSpc>
                          <a:spcPct val="100000"/>
                        </a:lnSpc>
                        <a:spcBef>
                          <a:spcPts val="0"/>
                        </a:spcBef>
                        <a:spcAft>
                          <a:spcPts val="0"/>
                        </a:spcAft>
                        <a:buNone/>
                      </a:pPr>
                      <a:r>
                        <a:rPr lang="en-US" sz="1900" b="1" i="0" u="none" strike="noStrike" noProof="0">
                          <a:latin typeface="Arial"/>
                        </a:rPr>
                        <a:t>Potential</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54.9%</a:t>
                      </a:r>
                      <a:endParaRPr lang="en-US"/>
                    </a:p>
                  </a:txBody>
                  <a:tcPr/>
                </a:tc>
                <a:tc>
                  <a:txBody>
                    <a:bodyPr/>
                    <a:lstStyle/>
                    <a:p>
                      <a:pPr lvl="0">
                        <a:buNone/>
                      </a:pPr>
                      <a:r>
                        <a:rPr lang="en-US" sz="1900" b="0" i="0" u="none" strike="noStrike" noProof="0">
                          <a:latin typeface="Arial"/>
                        </a:rPr>
                        <a:t>45.1</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198.2</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New Customers</a:t>
                      </a:r>
                      <a:endParaRPr lang="en-US"/>
                    </a:p>
                  </a:txBody>
                  <a:tcPr/>
                </a:tc>
                <a:extLst>
                  <a:ext uri="{0D108BD9-81ED-4DB2-BD59-A6C34878D82A}">
                    <a16:rowId xmlns:a16="http://schemas.microsoft.com/office/drawing/2014/main" val="1200641860"/>
                  </a:ext>
                </a:extLst>
              </a:tr>
              <a:tr h="625871">
                <a:tc>
                  <a:txBody>
                    <a:bodyPr/>
                    <a:lstStyle/>
                    <a:p>
                      <a:pPr lvl="0" algn="l">
                        <a:lnSpc>
                          <a:spcPct val="100000"/>
                        </a:lnSpc>
                        <a:spcBef>
                          <a:spcPts val="0"/>
                        </a:spcBef>
                        <a:spcAft>
                          <a:spcPts val="0"/>
                        </a:spcAft>
                        <a:buNone/>
                      </a:pPr>
                      <a:r>
                        <a:rPr lang="en-US" sz="1900" b="1" i="0" u="none" strike="noStrike" noProof="0">
                          <a:latin typeface="Arial"/>
                        </a:rPr>
                        <a:t>Require Activation</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45.6%</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72.3</a:t>
                      </a:r>
                      <a:endParaRPr lang="en-US"/>
                    </a:p>
                    <a:p>
                      <a:pPr lvl="0">
                        <a:buNone/>
                      </a:pP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126.2</a:t>
                      </a:r>
                      <a:endParaRPr lang="en-US"/>
                    </a:p>
                  </a:txBody>
                  <a:tcPr/>
                </a:tc>
                <a:tc>
                  <a:txBody>
                    <a:bodyPr/>
                    <a:lstStyle/>
                    <a:p>
                      <a:pPr lvl="0" algn="l">
                        <a:lnSpc>
                          <a:spcPct val="100000"/>
                        </a:lnSpc>
                        <a:spcBef>
                          <a:spcPts val="0"/>
                        </a:spcBef>
                        <a:spcAft>
                          <a:spcPts val="0"/>
                        </a:spcAft>
                        <a:buNone/>
                      </a:pPr>
                      <a:r>
                        <a:rPr lang="en-US" sz="1900" b="0" i="0" u="none" strike="noStrike" noProof="0">
                          <a:latin typeface="Arial"/>
                        </a:rPr>
                        <a:t>Old Customers</a:t>
                      </a:r>
                      <a:endParaRPr lang="en-US"/>
                    </a:p>
                  </a:txBody>
                  <a:tcPr/>
                </a:tc>
                <a:extLst>
                  <a:ext uri="{0D108BD9-81ED-4DB2-BD59-A6C34878D82A}">
                    <a16:rowId xmlns:a16="http://schemas.microsoft.com/office/drawing/2014/main" val="523148110"/>
                  </a:ext>
                </a:extLst>
              </a:tr>
            </a:tbl>
          </a:graphicData>
        </a:graphic>
      </p:graphicFrame>
      <p:sp>
        <p:nvSpPr>
          <p:cNvPr id="3" name="TextBox 2">
            <a:extLst>
              <a:ext uri="{FF2B5EF4-FFF2-40B4-BE49-F238E27FC236}">
                <a16:creationId xmlns:a16="http://schemas.microsoft.com/office/drawing/2014/main" id="{59F1F4C7-597F-4209-BC16-05AF34009D1C}"/>
              </a:ext>
            </a:extLst>
          </p:cNvPr>
          <p:cNvSpPr txBox="1"/>
          <p:nvPr/>
        </p:nvSpPr>
        <p:spPr>
          <a:xfrm>
            <a:off x="8075116" y="798595"/>
            <a:ext cx="37873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RFM Level vs. Email Delivered</a:t>
            </a:r>
          </a:p>
        </p:txBody>
      </p:sp>
      <p:pic>
        <p:nvPicPr>
          <p:cNvPr id="5" name="Picture 5" descr="Chart, bar chart&#10;&#10;Description automatically generated">
            <a:extLst>
              <a:ext uri="{FF2B5EF4-FFF2-40B4-BE49-F238E27FC236}">
                <a16:creationId xmlns:a16="http://schemas.microsoft.com/office/drawing/2014/main" id="{3B99A426-4607-4793-A8C0-BFF8A628B2D6}"/>
              </a:ext>
            </a:extLst>
          </p:cNvPr>
          <p:cNvPicPr>
            <a:picLocks noChangeAspect="1"/>
          </p:cNvPicPr>
          <p:nvPr/>
        </p:nvPicPr>
        <p:blipFill>
          <a:blip r:embed="rId3"/>
          <a:stretch>
            <a:fillRect/>
          </a:stretch>
        </p:blipFill>
        <p:spPr>
          <a:xfrm>
            <a:off x="7334655" y="1162857"/>
            <a:ext cx="4526604" cy="5132158"/>
          </a:xfrm>
          <a:prstGeom prst="rect">
            <a:avLst/>
          </a:prstGeom>
        </p:spPr>
      </p:pic>
    </p:spTree>
    <p:extLst>
      <p:ext uri="{BB962C8B-B14F-4D97-AF65-F5344CB8AC3E}">
        <p14:creationId xmlns:p14="http://schemas.microsoft.com/office/powerpoint/2010/main" val="176300426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526A87-FFD2-4F4E-B5AA-8E0154F9CCCA}"/>
              </a:ext>
            </a:extLst>
          </p:cNvPr>
          <p:cNvSpPr>
            <a:spLocks noGrp="1"/>
          </p:cNvSpPr>
          <p:nvPr>
            <p:ph type="body" idx="1"/>
          </p:nvPr>
        </p:nvSpPr>
        <p:spPr>
          <a:xfrm>
            <a:off x="482053" y="777684"/>
            <a:ext cx="10604499" cy="511013"/>
          </a:xfrm>
        </p:spPr>
        <p:txBody>
          <a:bodyPr/>
          <a:lstStyle/>
          <a:p>
            <a:pPr marL="608965" indent="-304165"/>
            <a:r>
              <a:rPr lang="en-US">
                <a:solidFill>
                  <a:schemeClr val="accent2"/>
                </a:solidFill>
              </a:rPr>
              <a:t>Customer Geography</a:t>
            </a:r>
          </a:p>
        </p:txBody>
      </p:sp>
      <p:pic>
        <p:nvPicPr>
          <p:cNvPr id="3" name="Picture 4" descr="Map&#10;&#10;Description automatically generated">
            <a:extLst>
              <a:ext uri="{FF2B5EF4-FFF2-40B4-BE49-F238E27FC236}">
                <a16:creationId xmlns:a16="http://schemas.microsoft.com/office/drawing/2014/main" id="{CD9E0B34-1888-4F0C-BA45-D9BAA2CBD84F}"/>
              </a:ext>
            </a:extLst>
          </p:cNvPr>
          <p:cNvPicPr>
            <a:picLocks noChangeAspect="1"/>
          </p:cNvPicPr>
          <p:nvPr/>
        </p:nvPicPr>
        <p:blipFill>
          <a:blip r:embed="rId3"/>
          <a:stretch>
            <a:fillRect/>
          </a:stretch>
        </p:blipFill>
        <p:spPr>
          <a:xfrm>
            <a:off x="802702" y="1285042"/>
            <a:ext cx="8560431" cy="5228819"/>
          </a:xfrm>
          <a:prstGeom prst="rect">
            <a:avLst/>
          </a:prstGeom>
        </p:spPr>
      </p:pic>
      <p:sp>
        <p:nvSpPr>
          <p:cNvPr id="4" name="TextBox 3">
            <a:extLst>
              <a:ext uri="{FF2B5EF4-FFF2-40B4-BE49-F238E27FC236}">
                <a16:creationId xmlns:a16="http://schemas.microsoft.com/office/drawing/2014/main" id="{484C396F-DCC0-4B49-B868-D3994BEC4574}"/>
              </a:ext>
            </a:extLst>
          </p:cNvPr>
          <p:cNvSpPr txBox="1"/>
          <p:nvPr/>
        </p:nvSpPr>
        <p:spPr>
          <a:xfrm>
            <a:off x="9736430" y="1481173"/>
            <a:ext cx="20741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50000"/>
                  </a:schemeClr>
                </a:solidFill>
                <a:cs typeface="Arial"/>
              </a:rPr>
              <a:t>For most states, the most common cluster is "Require Activation.</a:t>
            </a:r>
          </a:p>
        </p:txBody>
      </p:sp>
    </p:spTree>
    <p:extLst>
      <p:ext uri="{BB962C8B-B14F-4D97-AF65-F5344CB8AC3E}">
        <p14:creationId xmlns:p14="http://schemas.microsoft.com/office/powerpoint/2010/main" val="1068626427"/>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58C5-01C7-4DEC-BA14-BE7CDC9FA107}"/>
              </a:ext>
            </a:extLst>
          </p:cNvPr>
          <p:cNvSpPr>
            <a:spLocks noGrp="1"/>
          </p:cNvSpPr>
          <p:nvPr>
            <p:ph type="body" idx="1"/>
          </p:nvPr>
        </p:nvSpPr>
        <p:spPr>
          <a:xfrm>
            <a:off x="478094" y="689609"/>
            <a:ext cx="10604499" cy="511013"/>
          </a:xfrm>
        </p:spPr>
        <p:txBody>
          <a:bodyPr/>
          <a:lstStyle/>
          <a:p>
            <a:pPr marL="608965" indent="-304165"/>
            <a:r>
              <a:rPr lang="en-US">
                <a:solidFill>
                  <a:schemeClr val="accent2"/>
                </a:solidFill>
              </a:rPr>
              <a:t>Customer RFM Rank by State</a:t>
            </a:r>
          </a:p>
        </p:txBody>
      </p:sp>
      <p:pic>
        <p:nvPicPr>
          <p:cNvPr id="4" name="Picture 4" descr="Chart, bar chart&#10;&#10;Description automatically generated">
            <a:extLst>
              <a:ext uri="{FF2B5EF4-FFF2-40B4-BE49-F238E27FC236}">
                <a16:creationId xmlns:a16="http://schemas.microsoft.com/office/drawing/2014/main" id="{42593F30-69F7-4BD4-8238-7A940D968CAA}"/>
              </a:ext>
            </a:extLst>
          </p:cNvPr>
          <p:cNvPicPr>
            <a:picLocks noChangeAspect="1"/>
          </p:cNvPicPr>
          <p:nvPr/>
        </p:nvPicPr>
        <p:blipFill>
          <a:blip r:embed="rId3"/>
          <a:stretch>
            <a:fillRect/>
          </a:stretch>
        </p:blipFill>
        <p:spPr>
          <a:xfrm>
            <a:off x="831503" y="1282946"/>
            <a:ext cx="7858539" cy="5443857"/>
          </a:xfrm>
          <a:prstGeom prst="rect">
            <a:avLst/>
          </a:prstGeom>
        </p:spPr>
      </p:pic>
      <p:sp>
        <p:nvSpPr>
          <p:cNvPr id="3" name="TextBox 2">
            <a:extLst>
              <a:ext uri="{FF2B5EF4-FFF2-40B4-BE49-F238E27FC236}">
                <a16:creationId xmlns:a16="http://schemas.microsoft.com/office/drawing/2014/main" id="{9234D672-A351-4EDD-8838-A7E9D4A85AE6}"/>
              </a:ext>
            </a:extLst>
          </p:cNvPr>
          <p:cNvSpPr txBox="1"/>
          <p:nvPr/>
        </p:nvSpPr>
        <p:spPr>
          <a:xfrm>
            <a:off x="8959406" y="1285904"/>
            <a:ext cx="301881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"Require Activation" is the most common cluster.</a:t>
            </a:r>
            <a:endParaRPr lang="en-US"/>
          </a:p>
          <a:p>
            <a:pPr marL="285750" indent="-285750">
              <a:buFont typeface="Arial"/>
              <a:buChar char="•"/>
            </a:pPr>
            <a:r>
              <a:rPr lang="en-US">
                <a:cs typeface="Arial"/>
              </a:rPr>
              <a:t>California is more likely to have low-value customers than New York state. </a:t>
            </a:r>
          </a:p>
          <a:p>
            <a:endParaRPr lang="en-US">
              <a:cs typeface="Arial"/>
            </a:endParaRPr>
          </a:p>
          <a:p>
            <a:endParaRPr lang="en-US">
              <a:cs typeface="Arial"/>
            </a:endParaRPr>
          </a:p>
        </p:txBody>
      </p:sp>
    </p:spTree>
    <p:extLst>
      <p:ext uri="{BB962C8B-B14F-4D97-AF65-F5344CB8AC3E}">
        <p14:creationId xmlns:p14="http://schemas.microsoft.com/office/powerpoint/2010/main" val="152249760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cxnSp>
        <p:nvCxnSpPr>
          <p:cNvPr id="394" name="Google Shape;394;p40"/>
          <p:cNvCxnSpPr/>
          <p:nvPr/>
        </p:nvCxnSpPr>
        <p:spPr>
          <a:xfrm>
            <a:off x="791633" y="1501270"/>
            <a:ext cx="0" cy="3065239"/>
          </a:xfrm>
          <a:prstGeom prst="straightConnector1">
            <a:avLst/>
          </a:prstGeom>
          <a:noFill/>
          <a:ln w="28575" cap="flat" cmpd="sng">
            <a:solidFill>
              <a:schemeClr val="accent2"/>
            </a:solidFill>
            <a:prstDash val="solid"/>
            <a:miter lim="800000"/>
            <a:headEnd type="none" w="sm" len="sm"/>
            <a:tailEnd type="none" w="sm" len="sm"/>
          </a:ln>
        </p:spPr>
      </p:cxnSp>
      <p:sp>
        <p:nvSpPr>
          <p:cNvPr id="395" name="Google Shape;395;p40"/>
          <p:cNvSpPr txBox="1"/>
          <p:nvPr/>
        </p:nvSpPr>
        <p:spPr>
          <a:xfrm>
            <a:off x="1294493" y="1298689"/>
            <a:ext cx="6839151" cy="3414268"/>
          </a:xfrm>
          <a:prstGeom prst="rect">
            <a:avLst/>
          </a:prstGeom>
          <a:noFill/>
          <a:ln>
            <a:noFill/>
          </a:ln>
        </p:spPr>
        <p:txBody>
          <a:bodyPr spcFirstLastPara="1" wrap="square" lIns="0" tIns="0" rIns="0" bIns="0" anchor="t" anchorCtr="0">
            <a:noAutofit/>
          </a:bodyPr>
          <a:lstStyle/>
          <a:p>
            <a:pPr>
              <a:lnSpc>
                <a:spcPct val="130000"/>
              </a:lnSpc>
            </a:pPr>
            <a:endParaRPr lang="en-US" sz="4300">
              <a:solidFill>
                <a:schemeClr val="accent1"/>
              </a:solidFill>
              <a:latin typeface="Lato Black"/>
            </a:endParaRPr>
          </a:p>
          <a:p>
            <a:pPr>
              <a:lnSpc>
                <a:spcPct val="130000"/>
              </a:lnSpc>
            </a:pPr>
            <a:r>
              <a:rPr lang="en-US" sz="4300">
                <a:solidFill>
                  <a:schemeClr val="accent2"/>
                </a:solidFill>
                <a:latin typeface="Lato Black"/>
                <a:sym typeface="Lato Black"/>
              </a:rPr>
              <a:t>MZM</a:t>
            </a:r>
            <a:endParaRPr/>
          </a:p>
          <a:p>
            <a:pPr>
              <a:lnSpc>
                <a:spcPct val="130000"/>
              </a:lnSpc>
            </a:pPr>
            <a:r>
              <a:rPr lang="en-US" sz="4300">
                <a:solidFill>
                  <a:schemeClr val="accent1"/>
                </a:solidFill>
                <a:latin typeface="Lato Black"/>
                <a:sym typeface="Lato Black"/>
              </a:rPr>
              <a:t>ANALYSIS</a:t>
            </a:r>
            <a:endParaRPr lang="en-US">
              <a:solidFill>
                <a:schemeClr val="accent1"/>
              </a:solidFill>
            </a:endParaRPr>
          </a:p>
          <a:p>
            <a:pPr>
              <a:lnSpc>
                <a:spcPct val="130000"/>
              </a:lnSpc>
            </a:pPr>
            <a:r>
              <a:rPr lang="en-US" sz="4300">
                <a:solidFill>
                  <a:schemeClr val="accent5"/>
                </a:solidFill>
                <a:ea typeface="+mn-lt"/>
                <a:cs typeface="+mn-lt"/>
              </a:rPr>
              <a:t>(Non-Recurring Product)</a:t>
            </a:r>
            <a:endParaRPr lang="en-US">
              <a:solidFill>
                <a:schemeClr val="accent5"/>
              </a:solidFill>
            </a:endParaRPr>
          </a:p>
          <a:p>
            <a:pPr>
              <a:lnSpc>
                <a:spcPct val="130000"/>
              </a:lnSpc>
            </a:pPr>
            <a:endParaRPr lang="en-US" sz="4300">
              <a:solidFill>
                <a:srgbClr val="4B5050"/>
              </a:solidFill>
              <a:latin typeface="Lato Black"/>
              <a:ea typeface="Lato Black"/>
              <a:cs typeface="Lato Black"/>
            </a:endParaRPr>
          </a:p>
          <a:p>
            <a:pPr>
              <a:lnSpc>
                <a:spcPct val="130000"/>
              </a:lnSpc>
            </a:pPr>
            <a:endParaRPr lang="en-US" sz="4300">
              <a:solidFill>
                <a:schemeClr val="accent2"/>
              </a:solidFill>
              <a:latin typeface="Lato Black"/>
              <a:ea typeface="Lato Black"/>
              <a:cs typeface="Lato Black"/>
            </a:endParaRPr>
          </a:p>
        </p:txBody>
      </p:sp>
      <p:pic>
        <p:nvPicPr>
          <p:cNvPr id="402" name="Google Shape;402;p40"/>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extLst>
      <p:ext uri="{BB962C8B-B14F-4D97-AF65-F5344CB8AC3E}">
        <p14:creationId xmlns:p14="http://schemas.microsoft.com/office/powerpoint/2010/main" val="270026624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9"/>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MZM </a:t>
            </a:r>
            <a:r>
              <a:rPr lang="en-US">
                <a:solidFill>
                  <a:schemeClr val="accent2"/>
                </a:solidFill>
              </a:rPr>
              <a:t>HIGHLIGHTS </a:t>
            </a:r>
            <a:endParaRPr>
              <a:solidFill>
                <a:schemeClr val="accent2"/>
              </a:solidFill>
            </a:endParaRPr>
          </a:p>
        </p:txBody>
      </p:sp>
      <p:cxnSp>
        <p:nvCxnSpPr>
          <p:cNvPr id="616" name="Google Shape;616;p49"/>
          <p:cNvCxnSpPr/>
          <p:nvPr/>
        </p:nvCxnSpPr>
        <p:spPr>
          <a:xfrm>
            <a:off x="3392829" y="2110821"/>
            <a:ext cx="0" cy="3444057"/>
          </a:xfrm>
          <a:prstGeom prst="straightConnector1">
            <a:avLst/>
          </a:prstGeom>
          <a:noFill/>
          <a:ln w="9525" cap="flat" cmpd="sng">
            <a:solidFill>
              <a:schemeClr val="accent5"/>
            </a:solidFill>
            <a:prstDash val="solid"/>
            <a:miter lim="800000"/>
            <a:headEnd type="none" w="sm" len="sm"/>
            <a:tailEnd type="none" w="sm" len="sm"/>
          </a:ln>
        </p:spPr>
      </p:cxnSp>
      <p:cxnSp>
        <p:nvCxnSpPr>
          <p:cNvPr id="617" name="Google Shape;617;p49"/>
          <p:cNvCxnSpPr/>
          <p:nvPr/>
        </p:nvCxnSpPr>
        <p:spPr>
          <a:xfrm>
            <a:off x="6093883" y="2110820"/>
            <a:ext cx="0" cy="3444057"/>
          </a:xfrm>
          <a:prstGeom prst="straightConnector1">
            <a:avLst/>
          </a:prstGeom>
          <a:noFill/>
          <a:ln w="9525" cap="flat" cmpd="sng">
            <a:solidFill>
              <a:schemeClr val="accent5"/>
            </a:solidFill>
            <a:prstDash val="solid"/>
            <a:miter lim="800000"/>
            <a:headEnd type="none" w="sm" len="sm"/>
            <a:tailEnd type="none" w="sm" len="sm"/>
          </a:ln>
        </p:spPr>
      </p:cxnSp>
      <p:grpSp>
        <p:nvGrpSpPr>
          <p:cNvPr id="618" name="Google Shape;618;p49"/>
          <p:cNvGrpSpPr/>
          <p:nvPr/>
        </p:nvGrpSpPr>
        <p:grpSpPr>
          <a:xfrm>
            <a:off x="603903" y="2305036"/>
            <a:ext cx="2662175" cy="2849629"/>
            <a:chOff x="452927" y="1740328"/>
            <a:chExt cx="1996631" cy="1273653"/>
          </a:xfrm>
        </p:grpSpPr>
        <p:sp>
          <p:nvSpPr>
            <p:cNvPr id="620" name="Google Shape;620;p49"/>
            <p:cNvSpPr txBox="1"/>
            <p:nvPr/>
          </p:nvSpPr>
          <p:spPr>
            <a:xfrm>
              <a:off x="720912" y="2869097"/>
              <a:ext cx="1683314" cy="138499"/>
            </a:xfrm>
            <a:prstGeom prst="rect">
              <a:avLst/>
            </a:prstGeom>
            <a:noFill/>
            <a:ln>
              <a:noFill/>
            </a:ln>
          </p:spPr>
          <p:txBody>
            <a:bodyPr spcFirstLastPara="1" wrap="square" lIns="0" tIns="0" rIns="0" bIns="0" anchor="t" anchorCtr="0">
              <a:noAutofit/>
            </a:bodyPr>
            <a:lstStyle/>
            <a:p>
              <a:pPr algn="ctr"/>
              <a:r>
                <a:rPr lang="en-US" cap="none">
                  <a:solidFill>
                    <a:schemeClr val="accent3"/>
                  </a:solidFill>
                  <a:latin typeface="Lato Black"/>
                  <a:ea typeface="Lato Black"/>
                  <a:cs typeface="Lato Black"/>
                  <a:sym typeface="Lato Black"/>
                </a:rPr>
                <a:t>Per order</a:t>
              </a:r>
              <a:endParaRPr/>
            </a:p>
          </p:txBody>
        </p:sp>
        <p:sp>
          <p:nvSpPr>
            <p:cNvPr id="621" name="Google Shape;621;p49"/>
            <p:cNvSpPr txBox="1"/>
            <p:nvPr/>
          </p:nvSpPr>
          <p:spPr>
            <a:xfrm>
              <a:off x="711895" y="2521538"/>
              <a:ext cx="1683314" cy="492443"/>
            </a:xfrm>
            <a:prstGeom prst="rect">
              <a:avLst/>
            </a:prstGeom>
            <a:noFill/>
            <a:ln>
              <a:noFill/>
            </a:ln>
          </p:spPr>
          <p:txBody>
            <a:bodyPr spcFirstLastPara="1" wrap="square" lIns="0" tIns="0" rIns="0" bIns="0" anchor="t" anchorCtr="0">
              <a:noAutofit/>
            </a:bodyPr>
            <a:lstStyle/>
            <a:p>
              <a:pPr algn="ctr"/>
              <a:r>
                <a:rPr lang="en-US" sz="4300" b="1">
                  <a:solidFill>
                    <a:schemeClr val="accent2"/>
                  </a:solidFill>
                  <a:latin typeface="Lato"/>
                  <a:ea typeface="Lato"/>
                  <a:cs typeface="Lato"/>
                  <a:sym typeface="Lato"/>
                </a:rPr>
                <a:t>$227</a:t>
              </a:r>
              <a:endParaRPr/>
            </a:p>
          </p:txBody>
        </p:sp>
        <p:sp>
          <p:nvSpPr>
            <p:cNvPr id="623" name="Google Shape;623;p49"/>
            <p:cNvSpPr txBox="1"/>
            <p:nvPr/>
          </p:nvSpPr>
          <p:spPr>
            <a:xfrm>
              <a:off x="452927" y="1740328"/>
              <a:ext cx="1996631" cy="153888"/>
            </a:xfrm>
            <a:prstGeom prst="rect">
              <a:avLst/>
            </a:prstGeom>
            <a:noFill/>
            <a:ln>
              <a:noFill/>
            </a:ln>
          </p:spPr>
          <p:txBody>
            <a:bodyPr spcFirstLastPara="1" wrap="square" lIns="0" tIns="0" rIns="0" bIns="0" anchor="t" anchorCtr="0">
              <a:noAutofit/>
            </a:bodyPr>
            <a:lstStyle/>
            <a:p>
              <a:pPr algn="ctr"/>
              <a:r>
                <a:rPr lang="en-US" sz="2700" b="1">
                  <a:solidFill>
                    <a:schemeClr val="accent1"/>
                  </a:solidFill>
                  <a:latin typeface="Lato"/>
                  <a:ea typeface="Lato"/>
                  <a:cs typeface="Lato"/>
                  <a:sym typeface="Lato"/>
                </a:rPr>
                <a:t>Average Purchase Value</a:t>
              </a:r>
              <a:endParaRPr sz="2700" b="1">
                <a:solidFill>
                  <a:schemeClr val="accent1"/>
                </a:solidFill>
                <a:latin typeface="Lato"/>
                <a:ea typeface="Lato"/>
                <a:cs typeface="Lato"/>
                <a:sym typeface="Lato"/>
              </a:endParaRPr>
            </a:p>
          </p:txBody>
        </p:sp>
      </p:grpSp>
      <p:sp>
        <p:nvSpPr>
          <p:cNvPr id="627" name="Google Shape;627;p49"/>
          <p:cNvSpPr txBox="1"/>
          <p:nvPr/>
        </p:nvSpPr>
        <p:spPr>
          <a:xfrm>
            <a:off x="3556247" y="4052884"/>
            <a:ext cx="2244419" cy="1100189"/>
          </a:xfrm>
          <a:prstGeom prst="rect">
            <a:avLst/>
          </a:prstGeom>
          <a:noFill/>
          <a:ln>
            <a:noFill/>
          </a:ln>
        </p:spPr>
        <p:txBody>
          <a:bodyPr spcFirstLastPara="1" wrap="square" lIns="0" tIns="0" rIns="0" bIns="0" anchor="t" anchorCtr="0">
            <a:noAutofit/>
          </a:bodyPr>
          <a:lstStyle/>
          <a:p>
            <a:pPr algn="ctr"/>
            <a:r>
              <a:rPr lang="en-US" sz="4300" b="1">
                <a:solidFill>
                  <a:schemeClr val="accent2"/>
                </a:solidFill>
                <a:latin typeface="Lato"/>
                <a:sym typeface="Lato"/>
              </a:rPr>
              <a:t>1.63</a:t>
            </a:r>
            <a:endParaRPr/>
          </a:p>
        </p:txBody>
      </p:sp>
      <p:sp>
        <p:nvSpPr>
          <p:cNvPr id="633" name="Google Shape;633;p49"/>
          <p:cNvSpPr txBox="1"/>
          <p:nvPr/>
        </p:nvSpPr>
        <p:spPr>
          <a:xfrm>
            <a:off x="8925923" y="4052885"/>
            <a:ext cx="2244419" cy="1101775"/>
          </a:xfrm>
          <a:prstGeom prst="rect">
            <a:avLst/>
          </a:prstGeom>
          <a:noFill/>
          <a:ln>
            <a:noFill/>
          </a:ln>
        </p:spPr>
        <p:txBody>
          <a:bodyPr spcFirstLastPara="1" wrap="square" lIns="0" tIns="0" rIns="0" bIns="0" anchor="t" anchorCtr="0">
            <a:noAutofit/>
          </a:bodyPr>
          <a:lstStyle/>
          <a:p>
            <a:pPr algn="ctr"/>
            <a:r>
              <a:rPr lang="en-US" sz="4300" b="1">
                <a:solidFill>
                  <a:schemeClr val="accent2"/>
                </a:solidFill>
                <a:latin typeface="Lato"/>
                <a:ea typeface="Lato"/>
                <a:cs typeface="Lato"/>
                <a:sym typeface="Lato"/>
              </a:rPr>
              <a:t>244</a:t>
            </a:r>
            <a:endParaRPr/>
          </a:p>
        </p:txBody>
      </p:sp>
      <p:sp>
        <p:nvSpPr>
          <p:cNvPr id="29" name="Google Shape;621;p49">
            <a:extLst>
              <a:ext uri="{FF2B5EF4-FFF2-40B4-BE49-F238E27FC236}">
                <a16:creationId xmlns:a16="http://schemas.microsoft.com/office/drawing/2014/main" id="{F2B83BEC-0E20-F741-8B17-1F47AEA879F6}"/>
              </a:ext>
            </a:extLst>
          </p:cNvPr>
          <p:cNvSpPr txBox="1"/>
          <p:nvPr/>
        </p:nvSpPr>
        <p:spPr>
          <a:xfrm>
            <a:off x="6257299" y="4052885"/>
            <a:ext cx="2244419" cy="1103177"/>
          </a:xfrm>
          <a:prstGeom prst="rect">
            <a:avLst/>
          </a:prstGeom>
          <a:noFill/>
          <a:ln>
            <a:noFill/>
          </a:ln>
        </p:spPr>
        <p:txBody>
          <a:bodyPr spcFirstLastPara="1" wrap="square" lIns="0" tIns="0" rIns="0" bIns="0" anchor="t" anchorCtr="0">
            <a:noAutofit/>
          </a:bodyPr>
          <a:lstStyle/>
          <a:p>
            <a:pPr algn="ctr"/>
            <a:r>
              <a:rPr lang="en-US" sz="4300" b="1">
                <a:solidFill>
                  <a:schemeClr val="accent2"/>
                </a:solidFill>
                <a:latin typeface="Lato"/>
                <a:ea typeface="Lato"/>
                <a:cs typeface="Lato"/>
                <a:sym typeface="Lato"/>
              </a:rPr>
              <a:t>$140 </a:t>
            </a:r>
            <a:endParaRPr/>
          </a:p>
        </p:txBody>
      </p:sp>
      <p:cxnSp>
        <p:nvCxnSpPr>
          <p:cNvPr id="32" name="Google Shape;617;p49">
            <a:extLst>
              <a:ext uri="{FF2B5EF4-FFF2-40B4-BE49-F238E27FC236}">
                <a16:creationId xmlns:a16="http://schemas.microsoft.com/office/drawing/2014/main" id="{89519BFC-737C-3249-B4B3-4411447913ED}"/>
              </a:ext>
            </a:extLst>
          </p:cNvPr>
          <p:cNvCxnSpPr/>
          <p:nvPr/>
        </p:nvCxnSpPr>
        <p:spPr>
          <a:xfrm>
            <a:off x="8712693" y="2110818"/>
            <a:ext cx="0" cy="3444057"/>
          </a:xfrm>
          <a:prstGeom prst="straightConnector1">
            <a:avLst/>
          </a:prstGeom>
          <a:noFill/>
          <a:ln w="9525" cap="flat" cmpd="sng">
            <a:solidFill>
              <a:schemeClr val="accent5"/>
            </a:solidFill>
            <a:prstDash val="solid"/>
            <a:miter lim="800000"/>
            <a:headEnd type="none" w="sm" len="sm"/>
            <a:tailEnd type="none" w="sm" len="sm"/>
          </a:ln>
        </p:spPr>
      </p:cxnSp>
      <p:sp>
        <p:nvSpPr>
          <p:cNvPr id="34" name="Google Shape;623;p49">
            <a:extLst>
              <a:ext uri="{FF2B5EF4-FFF2-40B4-BE49-F238E27FC236}">
                <a16:creationId xmlns:a16="http://schemas.microsoft.com/office/drawing/2014/main" id="{1F08FEB5-2889-9F4D-98FF-680E673F76D5}"/>
              </a:ext>
            </a:extLst>
          </p:cNvPr>
          <p:cNvSpPr txBox="1"/>
          <p:nvPr/>
        </p:nvSpPr>
        <p:spPr>
          <a:xfrm>
            <a:off x="3431709" y="2295103"/>
            <a:ext cx="2662175" cy="344304"/>
          </a:xfrm>
          <a:prstGeom prst="rect">
            <a:avLst/>
          </a:prstGeom>
          <a:noFill/>
          <a:ln>
            <a:noFill/>
          </a:ln>
        </p:spPr>
        <p:txBody>
          <a:bodyPr spcFirstLastPara="1" wrap="square" lIns="0" tIns="0" rIns="0" bIns="0" anchor="t" anchorCtr="0">
            <a:noAutofit/>
          </a:bodyPr>
          <a:lstStyle/>
          <a:p>
            <a:pPr algn="ctr"/>
            <a:r>
              <a:rPr lang="en-US" sz="2700" b="1">
                <a:solidFill>
                  <a:schemeClr val="accent1"/>
                </a:solidFill>
                <a:latin typeface="Lato"/>
                <a:ea typeface="Lato"/>
                <a:cs typeface="Lato"/>
                <a:sym typeface="Lato"/>
              </a:rPr>
              <a:t>Average Purchase Frequency Rate</a:t>
            </a:r>
            <a:endParaRPr sz="2700" b="1">
              <a:solidFill>
                <a:schemeClr val="accent1"/>
              </a:solidFill>
              <a:latin typeface="Lato"/>
              <a:ea typeface="Lato"/>
              <a:cs typeface="Lato"/>
              <a:sym typeface="Lato"/>
            </a:endParaRPr>
          </a:p>
        </p:txBody>
      </p:sp>
      <p:sp>
        <p:nvSpPr>
          <p:cNvPr id="35" name="Google Shape;623;p49">
            <a:extLst>
              <a:ext uri="{FF2B5EF4-FFF2-40B4-BE49-F238E27FC236}">
                <a16:creationId xmlns:a16="http://schemas.microsoft.com/office/drawing/2014/main" id="{C101A3ED-F354-0C41-A356-BA6DF33DB1C2}"/>
              </a:ext>
            </a:extLst>
          </p:cNvPr>
          <p:cNvSpPr txBox="1"/>
          <p:nvPr/>
        </p:nvSpPr>
        <p:spPr>
          <a:xfrm>
            <a:off x="6093883" y="2295103"/>
            <a:ext cx="2662175" cy="344304"/>
          </a:xfrm>
          <a:prstGeom prst="rect">
            <a:avLst/>
          </a:prstGeom>
          <a:noFill/>
          <a:ln>
            <a:noFill/>
          </a:ln>
        </p:spPr>
        <p:txBody>
          <a:bodyPr spcFirstLastPara="1" wrap="square" lIns="0" tIns="0" rIns="0" bIns="0" anchor="t" anchorCtr="0">
            <a:noAutofit/>
          </a:bodyPr>
          <a:lstStyle/>
          <a:p>
            <a:pPr algn="ctr"/>
            <a:r>
              <a:rPr lang="en-US" sz="2700" b="1">
                <a:solidFill>
                  <a:schemeClr val="accent1"/>
                </a:solidFill>
                <a:latin typeface="Lato"/>
                <a:ea typeface="Lato"/>
                <a:cs typeface="Lato"/>
                <a:sym typeface="Lato"/>
              </a:rPr>
              <a:t>Customer Value</a:t>
            </a:r>
            <a:endParaRPr sz="2700" b="1">
              <a:solidFill>
                <a:schemeClr val="accent1"/>
              </a:solidFill>
              <a:latin typeface="Lato"/>
              <a:ea typeface="Lato"/>
              <a:cs typeface="Lato"/>
              <a:sym typeface="Lato"/>
            </a:endParaRPr>
          </a:p>
        </p:txBody>
      </p:sp>
      <p:sp>
        <p:nvSpPr>
          <p:cNvPr id="36" name="Google Shape;623;p49">
            <a:extLst>
              <a:ext uri="{FF2B5EF4-FFF2-40B4-BE49-F238E27FC236}">
                <a16:creationId xmlns:a16="http://schemas.microsoft.com/office/drawing/2014/main" id="{A81ED2BD-A9C0-9843-BF52-C1B2A732E7CE}"/>
              </a:ext>
            </a:extLst>
          </p:cNvPr>
          <p:cNvSpPr txBox="1"/>
          <p:nvPr/>
        </p:nvSpPr>
        <p:spPr>
          <a:xfrm>
            <a:off x="8669330" y="2295103"/>
            <a:ext cx="2662175" cy="344304"/>
          </a:xfrm>
          <a:prstGeom prst="rect">
            <a:avLst/>
          </a:prstGeom>
          <a:noFill/>
          <a:ln>
            <a:noFill/>
          </a:ln>
        </p:spPr>
        <p:txBody>
          <a:bodyPr spcFirstLastPara="1" wrap="square" lIns="0" tIns="0" rIns="0" bIns="0" anchor="t" anchorCtr="0">
            <a:noAutofit/>
          </a:bodyPr>
          <a:lstStyle/>
          <a:p>
            <a:pPr algn="ctr"/>
            <a:r>
              <a:rPr lang="en-US" sz="2700" b="1">
                <a:solidFill>
                  <a:schemeClr val="accent1"/>
                </a:solidFill>
                <a:latin typeface="Lato"/>
                <a:ea typeface="Lato"/>
                <a:cs typeface="Lato"/>
                <a:sym typeface="Lato"/>
              </a:rPr>
              <a:t>Average Customer Lifespan</a:t>
            </a:r>
            <a:endParaRPr sz="2700" b="1">
              <a:solidFill>
                <a:schemeClr val="accent1"/>
              </a:solidFill>
              <a:latin typeface="Lato"/>
              <a:ea typeface="Lato"/>
              <a:cs typeface="Lato"/>
              <a:sym typeface="Lato"/>
            </a:endParaRPr>
          </a:p>
        </p:txBody>
      </p:sp>
      <p:sp>
        <p:nvSpPr>
          <p:cNvPr id="37" name="Google Shape;620;p49">
            <a:extLst>
              <a:ext uri="{FF2B5EF4-FFF2-40B4-BE49-F238E27FC236}">
                <a16:creationId xmlns:a16="http://schemas.microsoft.com/office/drawing/2014/main" id="{5A8AFD4C-D2B4-A043-923C-9C41C0295DBF}"/>
              </a:ext>
            </a:extLst>
          </p:cNvPr>
          <p:cNvSpPr txBox="1"/>
          <p:nvPr/>
        </p:nvSpPr>
        <p:spPr>
          <a:xfrm>
            <a:off x="6278980" y="4818916"/>
            <a:ext cx="2244419" cy="309873"/>
          </a:xfrm>
          <a:prstGeom prst="rect">
            <a:avLst/>
          </a:prstGeom>
          <a:noFill/>
          <a:ln>
            <a:noFill/>
          </a:ln>
        </p:spPr>
        <p:txBody>
          <a:bodyPr spcFirstLastPara="1" wrap="square" lIns="0" tIns="0" rIns="0" bIns="0" anchor="t" anchorCtr="0">
            <a:noAutofit/>
          </a:bodyPr>
          <a:lstStyle/>
          <a:p>
            <a:pPr algn="ctr"/>
            <a:r>
              <a:rPr lang="en-US" cap="none">
                <a:solidFill>
                  <a:schemeClr val="accent3"/>
                </a:solidFill>
                <a:latin typeface="Lato Black"/>
                <a:ea typeface="Lato Black"/>
                <a:cs typeface="Lato Black"/>
                <a:sym typeface="Lato Black"/>
              </a:rPr>
              <a:t>Per customer</a:t>
            </a:r>
            <a:endParaRPr/>
          </a:p>
        </p:txBody>
      </p:sp>
      <p:sp>
        <p:nvSpPr>
          <p:cNvPr id="38" name="Google Shape;620;p49">
            <a:extLst>
              <a:ext uri="{FF2B5EF4-FFF2-40B4-BE49-F238E27FC236}">
                <a16:creationId xmlns:a16="http://schemas.microsoft.com/office/drawing/2014/main" id="{02583E22-F0AA-234B-992D-B84800EADBE8}"/>
              </a:ext>
            </a:extLst>
          </p:cNvPr>
          <p:cNvSpPr txBox="1"/>
          <p:nvPr/>
        </p:nvSpPr>
        <p:spPr>
          <a:xfrm>
            <a:off x="8975789" y="4830502"/>
            <a:ext cx="2244419" cy="309873"/>
          </a:xfrm>
          <a:prstGeom prst="rect">
            <a:avLst/>
          </a:prstGeom>
          <a:noFill/>
          <a:ln>
            <a:noFill/>
          </a:ln>
        </p:spPr>
        <p:txBody>
          <a:bodyPr spcFirstLastPara="1" wrap="square" lIns="0" tIns="0" rIns="0" bIns="0" anchor="t" anchorCtr="0">
            <a:noAutofit/>
          </a:bodyPr>
          <a:lstStyle/>
          <a:p>
            <a:pPr algn="ctr"/>
            <a:r>
              <a:rPr lang="en-US" cap="none">
                <a:solidFill>
                  <a:schemeClr val="accent3"/>
                </a:solidFill>
                <a:latin typeface="Lato Black"/>
                <a:ea typeface="Lato Black"/>
                <a:cs typeface="Lato Black"/>
                <a:sym typeface="Lato Black"/>
              </a:rPr>
              <a:t>Days per customer</a:t>
            </a:r>
            <a:endParaRPr/>
          </a:p>
        </p:txBody>
      </p:sp>
      <p:sp>
        <p:nvSpPr>
          <p:cNvPr id="39" name="Google Shape;620;p49">
            <a:extLst>
              <a:ext uri="{FF2B5EF4-FFF2-40B4-BE49-F238E27FC236}">
                <a16:creationId xmlns:a16="http://schemas.microsoft.com/office/drawing/2014/main" id="{B2070969-182D-9C4F-AA98-DD3424699940}"/>
              </a:ext>
            </a:extLst>
          </p:cNvPr>
          <p:cNvSpPr txBox="1"/>
          <p:nvPr/>
        </p:nvSpPr>
        <p:spPr>
          <a:xfrm>
            <a:off x="3580025" y="4830502"/>
            <a:ext cx="2244419" cy="309873"/>
          </a:xfrm>
          <a:prstGeom prst="rect">
            <a:avLst/>
          </a:prstGeom>
          <a:noFill/>
          <a:ln>
            <a:noFill/>
          </a:ln>
        </p:spPr>
        <p:txBody>
          <a:bodyPr spcFirstLastPara="1" wrap="square" lIns="0" tIns="0" rIns="0" bIns="0" anchor="t" anchorCtr="0">
            <a:noAutofit/>
          </a:bodyPr>
          <a:lstStyle/>
          <a:p>
            <a:pPr algn="ctr"/>
            <a:r>
              <a:rPr lang="en-US" cap="none">
                <a:solidFill>
                  <a:schemeClr val="accent3"/>
                </a:solidFill>
                <a:latin typeface="Lato Black"/>
                <a:ea typeface="Lato Black"/>
                <a:cs typeface="Lato Black"/>
                <a:sym typeface="Lato Black"/>
              </a:rPr>
              <a:t>Orders per customer</a:t>
            </a:r>
            <a:endParaRPr/>
          </a:p>
        </p:txBody>
      </p:sp>
    </p:spTree>
    <p:extLst>
      <p:ext uri="{BB962C8B-B14F-4D97-AF65-F5344CB8AC3E}">
        <p14:creationId xmlns:p14="http://schemas.microsoft.com/office/powerpoint/2010/main" val="1289771918"/>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151"/>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MZM Product </a:t>
            </a:r>
            <a:r>
              <a:rPr lang="en-US">
                <a:solidFill>
                  <a:schemeClr val="accent2"/>
                </a:solidFill>
              </a:rPr>
              <a:t>Upsell</a:t>
            </a:r>
            <a:r>
              <a:rPr lang="en-US"/>
              <a:t> </a:t>
            </a:r>
            <a:r>
              <a:rPr lang="en-US">
                <a:solidFill>
                  <a:schemeClr val="accent2"/>
                </a:solidFill>
              </a:rPr>
              <a:t>Analysis </a:t>
            </a:r>
            <a:r>
              <a:rPr lang="en-US"/>
              <a:t>- Overview</a:t>
            </a:r>
            <a:endParaRPr>
              <a:solidFill>
                <a:schemeClr val="accent2"/>
              </a:solidFill>
            </a:endParaRPr>
          </a:p>
        </p:txBody>
      </p:sp>
      <p:sp>
        <p:nvSpPr>
          <p:cNvPr id="4243" name="Google Shape;4243;p151"/>
          <p:cNvSpPr/>
          <p:nvPr/>
        </p:nvSpPr>
        <p:spPr>
          <a:xfrm rot="5400000">
            <a:off x="6307979" y="3676407"/>
            <a:ext cx="638831" cy="641187"/>
          </a:xfrm>
          <a:custGeom>
            <a:avLst/>
            <a:gdLst/>
            <a:ahLst/>
            <a:cxnLst/>
            <a:rect l="l" t="t" r="r" b="b"/>
            <a:pathLst>
              <a:path w="352" h="353" extrusionOk="0">
                <a:moveTo>
                  <a:pt x="15" y="192"/>
                </a:moveTo>
                <a:cubicBezTo>
                  <a:pt x="0" y="193"/>
                  <a:pt x="0" y="193"/>
                  <a:pt x="0" y="193"/>
                </a:cubicBezTo>
                <a:cubicBezTo>
                  <a:pt x="1" y="204"/>
                  <a:pt x="3" y="215"/>
                  <a:pt x="6" y="225"/>
                </a:cubicBezTo>
                <a:cubicBezTo>
                  <a:pt x="21" y="221"/>
                  <a:pt x="21" y="221"/>
                  <a:pt x="21" y="221"/>
                </a:cubicBezTo>
                <a:cubicBezTo>
                  <a:pt x="18" y="212"/>
                  <a:pt x="16" y="202"/>
                  <a:pt x="15" y="192"/>
                </a:cubicBezTo>
                <a:moveTo>
                  <a:pt x="21" y="133"/>
                </a:moveTo>
                <a:cubicBezTo>
                  <a:pt x="6" y="129"/>
                  <a:pt x="6" y="129"/>
                  <a:pt x="6" y="129"/>
                </a:cubicBezTo>
                <a:cubicBezTo>
                  <a:pt x="3" y="139"/>
                  <a:pt x="1" y="150"/>
                  <a:pt x="0" y="161"/>
                </a:cubicBezTo>
                <a:cubicBezTo>
                  <a:pt x="15" y="162"/>
                  <a:pt x="15" y="162"/>
                  <a:pt x="15" y="162"/>
                </a:cubicBezTo>
                <a:cubicBezTo>
                  <a:pt x="16" y="152"/>
                  <a:pt x="18" y="143"/>
                  <a:pt x="21" y="133"/>
                </a:cubicBezTo>
                <a:moveTo>
                  <a:pt x="90" y="40"/>
                </a:moveTo>
                <a:cubicBezTo>
                  <a:pt x="82" y="27"/>
                  <a:pt x="82" y="27"/>
                  <a:pt x="82" y="27"/>
                </a:cubicBezTo>
                <a:cubicBezTo>
                  <a:pt x="73" y="33"/>
                  <a:pt x="64" y="40"/>
                  <a:pt x="56" y="47"/>
                </a:cubicBezTo>
                <a:cubicBezTo>
                  <a:pt x="67" y="58"/>
                  <a:pt x="67" y="58"/>
                  <a:pt x="67" y="58"/>
                </a:cubicBezTo>
                <a:cubicBezTo>
                  <a:pt x="74" y="51"/>
                  <a:pt x="82" y="45"/>
                  <a:pt x="90" y="40"/>
                </a:cubicBezTo>
                <a:moveTo>
                  <a:pt x="18" y="256"/>
                </a:moveTo>
                <a:cubicBezTo>
                  <a:pt x="23" y="265"/>
                  <a:pt x="29" y="275"/>
                  <a:pt x="35" y="283"/>
                </a:cubicBezTo>
                <a:cubicBezTo>
                  <a:pt x="47" y="274"/>
                  <a:pt x="47" y="274"/>
                  <a:pt x="47" y="274"/>
                </a:cubicBezTo>
                <a:cubicBezTo>
                  <a:pt x="41" y="266"/>
                  <a:pt x="36" y="258"/>
                  <a:pt x="32" y="249"/>
                </a:cubicBezTo>
                <a:lnTo>
                  <a:pt x="18" y="256"/>
                </a:lnTo>
                <a:close/>
                <a:moveTo>
                  <a:pt x="205" y="18"/>
                </a:moveTo>
                <a:cubicBezTo>
                  <a:pt x="208" y="3"/>
                  <a:pt x="208" y="3"/>
                  <a:pt x="208" y="3"/>
                </a:cubicBezTo>
                <a:cubicBezTo>
                  <a:pt x="197" y="1"/>
                  <a:pt x="186" y="0"/>
                  <a:pt x="176" y="0"/>
                </a:cubicBezTo>
                <a:cubicBezTo>
                  <a:pt x="176" y="0"/>
                  <a:pt x="176" y="0"/>
                  <a:pt x="176" y="0"/>
                </a:cubicBezTo>
                <a:cubicBezTo>
                  <a:pt x="175" y="0"/>
                  <a:pt x="175" y="0"/>
                  <a:pt x="175" y="0"/>
                </a:cubicBezTo>
                <a:cubicBezTo>
                  <a:pt x="175" y="16"/>
                  <a:pt x="175" y="16"/>
                  <a:pt x="175" y="16"/>
                </a:cubicBezTo>
                <a:cubicBezTo>
                  <a:pt x="185" y="16"/>
                  <a:pt x="195" y="17"/>
                  <a:pt x="205" y="18"/>
                </a:cubicBezTo>
                <a:moveTo>
                  <a:pt x="57" y="307"/>
                </a:moveTo>
                <a:cubicBezTo>
                  <a:pt x="65" y="314"/>
                  <a:pt x="74" y="321"/>
                  <a:pt x="83" y="327"/>
                </a:cubicBezTo>
                <a:cubicBezTo>
                  <a:pt x="91" y="314"/>
                  <a:pt x="91" y="314"/>
                  <a:pt x="91" y="314"/>
                </a:cubicBezTo>
                <a:cubicBezTo>
                  <a:pt x="83" y="309"/>
                  <a:pt x="75" y="303"/>
                  <a:pt x="67" y="296"/>
                </a:cubicBezTo>
                <a:lnTo>
                  <a:pt x="57" y="307"/>
                </a:lnTo>
                <a:close/>
                <a:moveTo>
                  <a:pt x="47" y="80"/>
                </a:moveTo>
                <a:cubicBezTo>
                  <a:pt x="34" y="71"/>
                  <a:pt x="34" y="71"/>
                  <a:pt x="34" y="71"/>
                </a:cubicBezTo>
                <a:cubicBezTo>
                  <a:pt x="28" y="80"/>
                  <a:pt x="22" y="89"/>
                  <a:pt x="17" y="99"/>
                </a:cubicBezTo>
                <a:cubicBezTo>
                  <a:pt x="31" y="105"/>
                  <a:pt x="31" y="105"/>
                  <a:pt x="31" y="105"/>
                </a:cubicBezTo>
                <a:cubicBezTo>
                  <a:pt x="36" y="97"/>
                  <a:pt x="41" y="88"/>
                  <a:pt x="47" y="80"/>
                </a:cubicBezTo>
                <a:moveTo>
                  <a:pt x="268" y="27"/>
                </a:moveTo>
                <a:cubicBezTo>
                  <a:pt x="259" y="21"/>
                  <a:pt x="249" y="16"/>
                  <a:pt x="239" y="12"/>
                </a:cubicBezTo>
                <a:cubicBezTo>
                  <a:pt x="234" y="27"/>
                  <a:pt x="234" y="27"/>
                  <a:pt x="234" y="27"/>
                </a:cubicBezTo>
                <a:cubicBezTo>
                  <a:pt x="243" y="30"/>
                  <a:pt x="252" y="35"/>
                  <a:pt x="260" y="40"/>
                </a:cubicBezTo>
                <a:lnTo>
                  <a:pt x="268" y="27"/>
                </a:lnTo>
                <a:close/>
                <a:moveTo>
                  <a:pt x="145" y="19"/>
                </a:moveTo>
                <a:cubicBezTo>
                  <a:pt x="142" y="3"/>
                  <a:pt x="142" y="3"/>
                  <a:pt x="142" y="3"/>
                </a:cubicBezTo>
                <a:cubicBezTo>
                  <a:pt x="132" y="6"/>
                  <a:pt x="121" y="9"/>
                  <a:pt x="111" y="13"/>
                </a:cubicBezTo>
                <a:cubicBezTo>
                  <a:pt x="117" y="27"/>
                  <a:pt x="117" y="27"/>
                  <a:pt x="117" y="27"/>
                </a:cubicBezTo>
                <a:cubicBezTo>
                  <a:pt x="126" y="23"/>
                  <a:pt x="136" y="20"/>
                  <a:pt x="145" y="19"/>
                </a:cubicBezTo>
                <a:moveTo>
                  <a:pt x="345" y="128"/>
                </a:moveTo>
                <a:cubicBezTo>
                  <a:pt x="342" y="118"/>
                  <a:pt x="338" y="108"/>
                  <a:pt x="333" y="98"/>
                </a:cubicBezTo>
                <a:cubicBezTo>
                  <a:pt x="320" y="105"/>
                  <a:pt x="320" y="105"/>
                  <a:pt x="320" y="105"/>
                </a:cubicBezTo>
                <a:cubicBezTo>
                  <a:pt x="324" y="114"/>
                  <a:pt x="328" y="123"/>
                  <a:pt x="330" y="132"/>
                </a:cubicBezTo>
                <a:lnTo>
                  <a:pt x="345" y="128"/>
                </a:lnTo>
                <a:close/>
                <a:moveTo>
                  <a:pt x="320" y="248"/>
                </a:moveTo>
                <a:cubicBezTo>
                  <a:pt x="333" y="255"/>
                  <a:pt x="333" y="255"/>
                  <a:pt x="333" y="255"/>
                </a:cubicBezTo>
                <a:cubicBezTo>
                  <a:pt x="338" y="245"/>
                  <a:pt x="342" y="235"/>
                  <a:pt x="345" y="225"/>
                </a:cubicBezTo>
                <a:cubicBezTo>
                  <a:pt x="330" y="220"/>
                  <a:pt x="330" y="220"/>
                  <a:pt x="330" y="220"/>
                </a:cubicBezTo>
                <a:cubicBezTo>
                  <a:pt x="328" y="230"/>
                  <a:pt x="324" y="239"/>
                  <a:pt x="320" y="248"/>
                </a:cubicBezTo>
                <a:moveTo>
                  <a:pt x="112" y="341"/>
                </a:moveTo>
                <a:cubicBezTo>
                  <a:pt x="122" y="345"/>
                  <a:pt x="133" y="348"/>
                  <a:pt x="143" y="350"/>
                </a:cubicBezTo>
                <a:cubicBezTo>
                  <a:pt x="146" y="335"/>
                  <a:pt x="146" y="335"/>
                  <a:pt x="146" y="335"/>
                </a:cubicBezTo>
                <a:cubicBezTo>
                  <a:pt x="137" y="333"/>
                  <a:pt x="127" y="330"/>
                  <a:pt x="118" y="327"/>
                </a:cubicBezTo>
                <a:lnTo>
                  <a:pt x="112" y="341"/>
                </a:lnTo>
                <a:close/>
                <a:moveTo>
                  <a:pt x="304" y="80"/>
                </a:moveTo>
                <a:cubicBezTo>
                  <a:pt x="316" y="70"/>
                  <a:pt x="316" y="70"/>
                  <a:pt x="316" y="70"/>
                </a:cubicBezTo>
                <a:cubicBezTo>
                  <a:pt x="310" y="62"/>
                  <a:pt x="302" y="54"/>
                  <a:pt x="294" y="46"/>
                </a:cubicBezTo>
                <a:cubicBezTo>
                  <a:pt x="284" y="58"/>
                  <a:pt x="284" y="58"/>
                  <a:pt x="284" y="58"/>
                </a:cubicBezTo>
                <a:cubicBezTo>
                  <a:pt x="291" y="64"/>
                  <a:pt x="298" y="72"/>
                  <a:pt x="304" y="80"/>
                </a:cubicBezTo>
                <a:moveTo>
                  <a:pt x="351" y="160"/>
                </a:moveTo>
                <a:cubicBezTo>
                  <a:pt x="336" y="162"/>
                  <a:pt x="336" y="162"/>
                  <a:pt x="336" y="162"/>
                </a:cubicBezTo>
                <a:cubicBezTo>
                  <a:pt x="336" y="167"/>
                  <a:pt x="336" y="172"/>
                  <a:pt x="336" y="177"/>
                </a:cubicBezTo>
                <a:cubicBezTo>
                  <a:pt x="336" y="182"/>
                  <a:pt x="336" y="186"/>
                  <a:pt x="336" y="191"/>
                </a:cubicBezTo>
                <a:cubicBezTo>
                  <a:pt x="351" y="193"/>
                  <a:pt x="351" y="193"/>
                  <a:pt x="351" y="193"/>
                </a:cubicBezTo>
                <a:cubicBezTo>
                  <a:pt x="352" y="187"/>
                  <a:pt x="352" y="182"/>
                  <a:pt x="352" y="177"/>
                </a:cubicBezTo>
                <a:cubicBezTo>
                  <a:pt x="352" y="171"/>
                  <a:pt x="351" y="166"/>
                  <a:pt x="351" y="160"/>
                </a:cubicBezTo>
                <a:moveTo>
                  <a:pt x="284" y="295"/>
                </a:moveTo>
                <a:cubicBezTo>
                  <a:pt x="294" y="307"/>
                  <a:pt x="294" y="307"/>
                  <a:pt x="294" y="307"/>
                </a:cubicBezTo>
                <a:cubicBezTo>
                  <a:pt x="302" y="299"/>
                  <a:pt x="310" y="291"/>
                  <a:pt x="316" y="283"/>
                </a:cubicBezTo>
                <a:cubicBezTo>
                  <a:pt x="304" y="273"/>
                  <a:pt x="304" y="273"/>
                  <a:pt x="304" y="273"/>
                </a:cubicBezTo>
                <a:cubicBezTo>
                  <a:pt x="298" y="281"/>
                  <a:pt x="291" y="289"/>
                  <a:pt x="284" y="295"/>
                </a:cubicBezTo>
                <a:moveTo>
                  <a:pt x="184" y="265"/>
                </a:moveTo>
                <a:cubicBezTo>
                  <a:pt x="184" y="108"/>
                  <a:pt x="184" y="108"/>
                  <a:pt x="184" y="108"/>
                </a:cubicBezTo>
                <a:cubicBezTo>
                  <a:pt x="234" y="158"/>
                  <a:pt x="234" y="158"/>
                  <a:pt x="234" y="158"/>
                </a:cubicBezTo>
                <a:cubicBezTo>
                  <a:pt x="236" y="160"/>
                  <a:pt x="238" y="161"/>
                  <a:pt x="240" y="161"/>
                </a:cubicBezTo>
                <a:cubicBezTo>
                  <a:pt x="244" y="161"/>
                  <a:pt x="248" y="157"/>
                  <a:pt x="248" y="153"/>
                </a:cubicBezTo>
                <a:cubicBezTo>
                  <a:pt x="248" y="150"/>
                  <a:pt x="247" y="148"/>
                  <a:pt x="246" y="147"/>
                </a:cubicBezTo>
                <a:cubicBezTo>
                  <a:pt x="182" y="83"/>
                  <a:pt x="182" y="83"/>
                  <a:pt x="182" y="83"/>
                </a:cubicBezTo>
                <a:cubicBezTo>
                  <a:pt x="180" y="81"/>
                  <a:pt x="178" y="80"/>
                  <a:pt x="176" y="80"/>
                </a:cubicBezTo>
                <a:cubicBezTo>
                  <a:pt x="174" y="80"/>
                  <a:pt x="172" y="81"/>
                  <a:pt x="170" y="83"/>
                </a:cubicBezTo>
                <a:cubicBezTo>
                  <a:pt x="106" y="147"/>
                  <a:pt x="106" y="147"/>
                  <a:pt x="106" y="147"/>
                </a:cubicBezTo>
                <a:cubicBezTo>
                  <a:pt x="104" y="148"/>
                  <a:pt x="104" y="150"/>
                  <a:pt x="104" y="153"/>
                </a:cubicBezTo>
                <a:cubicBezTo>
                  <a:pt x="104" y="157"/>
                  <a:pt x="107" y="161"/>
                  <a:pt x="112" y="161"/>
                </a:cubicBezTo>
                <a:cubicBezTo>
                  <a:pt x="114" y="161"/>
                  <a:pt x="116" y="160"/>
                  <a:pt x="117" y="158"/>
                </a:cubicBezTo>
                <a:cubicBezTo>
                  <a:pt x="168" y="108"/>
                  <a:pt x="168" y="108"/>
                  <a:pt x="168" y="108"/>
                </a:cubicBezTo>
                <a:cubicBezTo>
                  <a:pt x="168" y="265"/>
                  <a:pt x="168" y="265"/>
                  <a:pt x="168" y="265"/>
                </a:cubicBezTo>
                <a:cubicBezTo>
                  <a:pt x="168" y="269"/>
                  <a:pt x="171" y="273"/>
                  <a:pt x="176" y="273"/>
                </a:cubicBezTo>
                <a:cubicBezTo>
                  <a:pt x="180" y="273"/>
                  <a:pt x="184" y="269"/>
                  <a:pt x="184" y="265"/>
                </a:cubicBezTo>
                <a:moveTo>
                  <a:pt x="234" y="327"/>
                </a:moveTo>
                <a:cubicBezTo>
                  <a:pt x="239" y="341"/>
                  <a:pt x="239" y="341"/>
                  <a:pt x="239" y="341"/>
                </a:cubicBezTo>
                <a:cubicBezTo>
                  <a:pt x="250" y="337"/>
                  <a:pt x="259" y="332"/>
                  <a:pt x="269" y="326"/>
                </a:cubicBezTo>
                <a:cubicBezTo>
                  <a:pt x="260" y="313"/>
                  <a:pt x="260" y="313"/>
                  <a:pt x="260" y="313"/>
                </a:cubicBezTo>
                <a:cubicBezTo>
                  <a:pt x="252" y="319"/>
                  <a:pt x="243" y="323"/>
                  <a:pt x="234" y="327"/>
                </a:cubicBezTo>
                <a:moveTo>
                  <a:pt x="176" y="338"/>
                </a:moveTo>
                <a:cubicBezTo>
                  <a:pt x="176" y="353"/>
                  <a:pt x="176" y="353"/>
                  <a:pt x="176" y="353"/>
                </a:cubicBezTo>
                <a:cubicBezTo>
                  <a:pt x="187" y="353"/>
                  <a:pt x="198" y="352"/>
                  <a:pt x="208" y="350"/>
                </a:cubicBezTo>
                <a:cubicBezTo>
                  <a:pt x="205" y="335"/>
                  <a:pt x="205" y="335"/>
                  <a:pt x="205" y="335"/>
                </a:cubicBezTo>
                <a:cubicBezTo>
                  <a:pt x="196" y="337"/>
                  <a:pt x="186" y="338"/>
                  <a:pt x="176" y="338"/>
                </a:cubicBezTo>
              </a:path>
            </a:pathLst>
          </a:custGeom>
          <a:solidFill>
            <a:schemeClr val="accent2"/>
          </a:solidFill>
          <a:ln>
            <a:noFill/>
          </a:ln>
        </p:spPr>
        <p:txBody>
          <a:bodyPr spcFirstLastPara="1" wrap="square" lIns="45700" tIns="22833" rIns="45700" bIns="22833" anchor="t" anchorCtr="0">
            <a:noAutofit/>
          </a:bodyPr>
          <a:lstStyle/>
          <a:p>
            <a:endParaRPr sz="700">
              <a:solidFill>
                <a:schemeClr val="accent2"/>
              </a:solidFill>
              <a:latin typeface="Lato"/>
              <a:ea typeface="Lato"/>
              <a:cs typeface="Lato"/>
              <a:sym typeface="Lato"/>
            </a:endParaRPr>
          </a:p>
        </p:txBody>
      </p:sp>
      <p:sp>
        <p:nvSpPr>
          <p:cNvPr id="4252" name="Google Shape;4252;p151"/>
          <p:cNvSpPr txBox="1"/>
          <p:nvPr/>
        </p:nvSpPr>
        <p:spPr>
          <a:xfrm>
            <a:off x="6950923" y="3212426"/>
            <a:ext cx="4433801" cy="615553"/>
          </a:xfrm>
          <a:prstGeom prst="rect">
            <a:avLst/>
          </a:prstGeom>
          <a:noFill/>
          <a:ln>
            <a:noFill/>
          </a:ln>
        </p:spPr>
        <p:txBody>
          <a:bodyPr spcFirstLastPara="1" wrap="square" lIns="0" tIns="0" rIns="0" bIns="0" anchor="t" anchorCtr="0">
            <a:noAutofit/>
          </a:bodyPr>
          <a:lstStyle/>
          <a:p>
            <a:pPr lvl="0" algn="ctr"/>
            <a:r>
              <a:rPr lang="en-US" sz="4000" b="1">
                <a:solidFill>
                  <a:schemeClr val="accent2"/>
                </a:solidFill>
                <a:latin typeface="Lato"/>
                <a:ea typeface="Lato"/>
                <a:cs typeface="Lato"/>
                <a:sym typeface="Lato"/>
              </a:rPr>
              <a:t>936</a:t>
            </a:r>
          </a:p>
          <a:p>
            <a:pPr algn="ctr"/>
            <a:r>
              <a:rPr lang="en-US" sz="4000" b="1">
                <a:solidFill>
                  <a:schemeClr val="accent1"/>
                </a:solidFill>
                <a:latin typeface="Lato"/>
                <a:ea typeface="Lato"/>
                <a:cs typeface="Lato"/>
                <a:sym typeface="Lato"/>
              </a:rPr>
              <a:t>New Subscribers</a:t>
            </a:r>
            <a:endParaRPr sz="4000" b="1">
              <a:solidFill>
                <a:schemeClr val="accent1"/>
              </a:solidFill>
              <a:latin typeface="Lato"/>
              <a:ea typeface="Lato"/>
              <a:cs typeface="Lato"/>
              <a:sym typeface="Lato"/>
            </a:endParaRPr>
          </a:p>
        </p:txBody>
      </p:sp>
      <p:graphicFrame>
        <p:nvGraphicFramePr>
          <p:cNvPr id="3" name="Chart 2">
            <a:extLst>
              <a:ext uri="{FF2B5EF4-FFF2-40B4-BE49-F238E27FC236}">
                <a16:creationId xmlns:a16="http://schemas.microsoft.com/office/drawing/2014/main" id="{DA0A1CC8-7A0D-6646-9C43-B05F17EDC72D}"/>
              </a:ext>
            </a:extLst>
          </p:cNvPr>
          <p:cNvGraphicFramePr/>
          <p:nvPr>
            <p:extLst>
              <p:ext uri="{D42A27DB-BD31-4B8C-83A1-F6EECF244321}">
                <p14:modId xmlns:p14="http://schemas.microsoft.com/office/powerpoint/2010/main" val="798168130"/>
              </p:ext>
            </p:extLst>
          </p:nvPr>
        </p:nvGraphicFramePr>
        <p:xfrm>
          <a:off x="-180731" y="1527525"/>
          <a:ext cx="6276732" cy="50681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893042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151"/>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MZM </a:t>
            </a:r>
            <a:r>
              <a:rPr lang="en-US">
                <a:solidFill>
                  <a:schemeClr val="accent2"/>
                </a:solidFill>
              </a:rPr>
              <a:t>Upsell</a:t>
            </a:r>
            <a:r>
              <a:rPr lang="en-US"/>
              <a:t> </a:t>
            </a:r>
            <a:r>
              <a:rPr lang="en-US">
                <a:solidFill>
                  <a:schemeClr val="accent2"/>
                </a:solidFill>
              </a:rPr>
              <a:t>Analysis </a:t>
            </a:r>
            <a:r>
              <a:rPr lang="en-US"/>
              <a:t>- Breakdown</a:t>
            </a:r>
            <a:r>
              <a:rPr lang="en-US">
                <a:solidFill>
                  <a:schemeClr val="accent2"/>
                </a:solidFill>
              </a:rPr>
              <a:t> </a:t>
            </a:r>
            <a:endParaRPr>
              <a:solidFill>
                <a:schemeClr val="accent2"/>
              </a:solidFill>
            </a:endParaRPr>
          </a:p>
        </p:txBody>
      </p:sp>
      <p:sp>
        <p:nvSpPr>
          <p:cNvPr id="4242" name="Google Shape;4242;p151"/>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endParaRPr/>
          </a:p>
        </p:txBody>
      </p:sp>
      <p:graphicFrame>
        <p:nvGraphicFramePr>
          <p:cNvPr id="11" name="Chart 10">
            <a:extLst>
              <a:ext uri="{FF2B5EF4-FFF2-40B4-BE49-F238E27FC236}">
                <a16:creationId xmlns:a16="http://schemas.microsoft.com/office/drawing/2014/main" id="{4B533BAD-AA3E-254C-8969-868156B73DF7}"/>
              </a:ext>
            </a:extLst>
          </p:cNvPr>
          <p:cNvGraphicFramePr/>
          <p:nvPr>
            <p:extLst>
              <p:ext uri="{D42A27DB-BD31-4B8C-83A1-F6EECF244321}">
                <p14:modId xmlns:p14="http://schemas.microsoft.com/office/powerpoint/2010/main" val="1880486214"/>
              </p:ext>
            </p:extLst>
          </p:nvPr>
        </p:nvGraphicFramePr>
        <p:xfrm>
          <a:off x="6492325" y="1612313"/>
          <a:ext cx="6521504" cy="5505367"/>
        </p:xfrm>
        <a:graphic>
          <a:graphicData uri="http://schemas.openxmlformats.org/drawingml/2006/chart">
            <c:chart xmlns:c="http://schemas.openxmlformats.org/drawingml/2006/chart" xmlns:r="http://schemas.openxmlformats.org/officeDocument/2006/relationships" r:id="rId3"/>
          </a:graphicData>
        </a:graphic>
      </p:graphicFrame>
      <p:pic>
        <p:nvPicPr>
          <p:cNvPr id="10" name="Graphic 9" descr="Line arrow: Slight curve outline">
            <a:extLst>
              <a:ext uri="{FF2B5EF4-FFF2-40B4-BE49-F238E27FC236}">
                <a16:creationId xmlns:a16="http://schemas.microsoft.com/office/drawing/2014/main" id="{34652EC2-D6F3-6B47-80D9-B8C55E2BA3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6096001" y="2004111"/>
            <a:ext cx="1766919" cy="1198693"/>
          </a:xfrm>
          <a:prstGeom prst="rect">
            <a:avLst/>
          </a:prstGeom>
        </p:spPr>
      </p:pic>
      <p:pic>
        <p:nvPicPr>
          <p:cNvPr id="24" name="Graphic 23" descr="Line arrow: Slight curve outline">
            <a:extLst>
              <a:ext uri="{FF2B5EF4-FFF2-40B4-BE49-F238E27FC236}">
                <a16:creationId xmlns:a16="http://schemas.microsoft.com/office/drawing/2014/main" id="{2C91E765-4802-E14C-ACB5-4D78609932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6096001" y="4891516"/>
            <a:ext cx="1766919" cy="1198696"/>
          </a:xfrm>
          <a:prstGeom prst="rect">
            <a:avLst/>
          </a:prstGeom>
        </p:spPr>
      </p:pic>
      <p:graphicFrame>
        <p:nvGraphicFramePr>
          <p:cNvPr id="16" name="Chart 15">
            <a:extLst>
              <a:ext uri="{FF2B5EF4-FFF2-40B4-BE49-F238E27FC236}">
                <a16:creationId xmlns:a16="http://schemas.microsoft.com/office/drawing/2014/main" id="{CF155181-8709-3141-861C-E5FD16E68F88}"/>
              </a:ext>
            </a:extLst>
          </p:cNvPr>
          <p:cNvGraphicFramePr/>
          <p:nvPr>
            <p:extLst>
              <p:ext uri="{D42A27DB-BD31-4B8C-83A1-F6EECF244321}">
                <p14:modId xmlns:p14="http://schemas.microsoft.com/office/powerpoint/2010/main" val="967063038"/>
              </p:ext>
            </p:extLst>
          </p:nvPr>
        </p:nvGraphicFramePr>
        <p:xfrm>
          <a:off x="102550" y="1331253"/>
          <a:ext cx="4477997" cy="2698961"/>
        </p:xfrm>
        <a:graphic>
          <a:graphicData uri="http://schemas.openxmlformats.org/drawingml/2006/chart">
            <c:chart xmlns:c="http://schemas.openxmlformats.org/drawingml/2006/chart" xmlns:r="http://schemas.openxmlformats.org/officeDocument/2006/relationships" r:id="rId6"/>
          </a:graphicData>
        </a:graphic>
      </p:graphicFrame>
      <p:sp>
        <p:nvSpPr>
          <p:cNvPr id="28" name="Google Shape;4252;p151">
            <a:extLst>
              <a:ext uri="{FF2B5EF4-FFF2-40B4-BE49-F238E27FC236}">
                <a16:creationId xmlns:a16="http://schemas.microsoft.com/office/drawing/2014/main" id="{56DF209D-266F-934E-9AAC-B3973555D412}"/>
              </a:ext>
            </a:extLst>
          </p:cNvPr>
          <p:cNvSpPr txBox="1"/>
          <p:nvPr/>
        </p:nvSpPr>
        <p:spPr>
          <a:xfrm>
            <a:off x="6400437" y="2154206"/>
            <a:ext cx="1104567" cy="615553"/>
          </a:xfrm>
          <a:prstGeom prst="rect">
            <a:avLst/>
          </a:prstGeom>
          <a:noFill/>
          <a:ln>
            <a:noFill/>
          </a:ln>
        </p:spPr>
        <p:txBody>
          <a:bodyPr spcFirstLastPara="1" wrap="square" lIns="0" tIns="0" rIns="0" bIns="0" anchor="t" anchorCtr="0">
            <a:noAutofit/>
          </a:bodyPr>
          <a:lstStyle/>
          <a:p>
            <a:pPr lvl="0" algn="ctr"/>
            <a:r>
              <a:rPr lang="en-US" sz="2400" b="1">
                <a:solidFill>
                  <a:schemeClr val="accent2"/>
                </a:solidFill>
                <a:latin typeface="Lato"/>
                <a:ea typeface="Lato"/>
                <a:cs typeface="Lato"/>
                <a:sym typeface="Lato"/>
              </a:rPr>
              <a:t>ET</a:t>
            </a:r>
            <a:endParaRPr sz="2400" b="1">
              <a:solidFill>
                <a:schemeClr val="accent1"/>
              </a:solidFill>
              <a:latin typeface="Lato"/>
              <a:ea typeface="Lato"/>
              <a:cs typeface="Lato"/>
              <a:sym typeface="Lato"/>
            </a:endParaRPr>
          </a:p>
        </p:txBody>
      </p:sp>
      <p:graphicFrame>
        <p:nvGraphicFramePr>
          <p:cNvPr id="17" name="Chart 16">
            <a:extLst>
              <a:ext uri="{FF2B5EF4-FFF2-40B4-BE49-F238E27FC236}">
                <a16:creationId xmlns:a16="http://schemas.microsoft.com/office/drawing/2014/main" id="{AB08B029-5B0F-8746-BA1A-2671CA5FC009}"/>
              </a:ext>
            </a:extLst>
          </p:cNvPr>
          <p:cNvGraphicFramePr/>
          <p:nvPr>
            <p:extLst>
              <p:ext uri="{D42A27DB-BD31-4B8C-83A1-F6EECF244321}">
                <p14:modId xmlns:p14="http://schemas.microsoft.com/office/powerpoint/2010/main" val="2507530775"/>
              </p:ext>
            </p:extLst>
          </p:nvPr>
        </p:nvGraphicFramePr>
        <p:xfrm>
          <a:off x="470088" y="3990012"/>
          <a:ext cx="3794331" cy="2698960"/>
        </p:xfrm>
        <a:graphic>
          <a:graphicData uri="http://schemas.openxmlformats.org/drawingml/2006/chart">
            <c:chart xmlns:c="http://schemas.openxmlformats.org/drawingml/2006/chart" xmlns:r="http://schemas.openxmlformats.org/officeDocument/2006/relationships" r:id="rId7"/>
          </a:graphicData>
        </a:graphic>
      </p:graphicFrame>
      <p:sp>
        <p:nvSpPr>
          <p:cNvPr id="30" name="Google Shape;4252;p151">
            <a:extLst>
              <a:ext uri="{FF2B5EF4-FFF2-40B4-BE49-F238E27FC236}">
                <a16:creationId xmlns:a16="http://schemas.microsoft.com/office/drawing/2014/main" id="{CAC7BC7D-BAEA-594A-9D47-D2C946967B31}"/>
              </a:ext>
            </a:extLst>
          </p:cNvPr>
          <p:cNvSpPr txBox="1"/>
          <p:nvPr/>
        </p:nvSpPr>
        <p:spPr>
          <a:xfrm>
            <a:off x="6112202" y="4824482"/>
            <a:ext cx="2052524" cy="615553"/>
          </a:xfrm>
          <a:prstGeom prst="rect">
            <a:avLst/>
          </a:prstGeom>
          <a:noFill/>
          <a:ln>
            <a:noFill/>
          </a:ln>
        </p:spPr>
        <p:txBody>
          <a:bodyPr spcFirstLastPara="1" wrap="square" lIns="0" tIns="0" rIns="0" bIns="0" anchor="t" anchorCtr="0">
            <a:noAutofit/>
          </a:bodyPr>
          <a:lstStyle/>
          <a:p>
            <a:pPr lvl="0" algn="ctr"/>
            <a:r>
              <a:rPr lang="en-US" sz="2400" b="1">
                <a:solidFill>
                  <a:schemeClr val="accent2"/>
                </a:solidFill>
                <a:latin typeface="Lato"/>
                <a:ea typeface="Lato"/>
                <a:cs typeface="Lato"/>
                <a:sym typeface="Lato"/>
              </a:rPr>
              <a:t>WSWP</a:t>
            </a:r>
            <a:endParaRPr sz="2400" b="1">
              <a:solidFill>
                <a:schemeClr val="accent1"/>
              </a:solidFill>
              <a:latin typeface="Lato"/>
              <a:ea typeface="Lato"/>
              <a:cs typeface="Lato"/>
              <a:sym typeface="Lato"/>
            </a:endParaRPr>
          </a:p>
        </p:txBody>
      </p:sp>
      <p:sp>
        <p:nvSpPr>
          <p:cNvPr id="31" name="Google Shape;4252;p151">
            <a:extLst>
              <a:ext uri="{FF2B5EF4-FFF2-40B4-BE49-F238E27FC236}">
                <a16:creationId xmlns:a16="http://schemas.microsoft.com/office/drawing/2014/main" id="{A90F53CF-E946-E642-B525-B1D4909EDD85}"/>
              </a:ext>
            </a:extLst>
          </p:cNvPr>
          <p:cNvSpPr txBox="1"/>
          <p:nvPr/>
        </p:nvSpPr>
        <p:spPr>
          <a:xfrm>
            <a:off x="4657226" y="2246858"/>
            <a:ext cx="849748" cy="615553"/>
          </a:xfrm>
          <a:prstGeom prst="rect">
            <a:avLst/>
          </a:prstGeom>
          <a:noFill/>
          <a:ln>
            <a:noFill/>
          </a:ln>
        </p:spPr>
        <p:txBody>
          <a:bodyPr spcFirstLastPara="1" wrap="square" lIns="0" tIns="0" rIns="0" bIns="0" anchor="t" anchorCtr="0">
            <a:noAutofit/>
          </a:bodyPr>
          <a:lstStyle/>
          <a:p>
            <a:pPr lvl="0" algn="ctr"/>
            <a:r>
              <a:rPr lang="en-US" sz="2700" b="1">
                <a:solidFill>
                  <a:schemeClr val="accent2"/>
                </a:solidFill>
                <a:latin typeface="Lato"/>
                <a:ea typeface="Lato"/>
                <a:cs typeface="Lato"/>
                <a:sym typeface="Lato"/>
              </a:rPr>
              <a:t>204</a:t>
            </a:r>
          </a:p>
        </p:txBody>
      </p:sp>
      <p:sp>
        <p:nvSpPr>
          <p:cNvPr id="32" name="Google Shape;4252;p151">
            <a:extLst>
              <a:ext uri="{FF2B5EF4-FFF2-40B4-BE49-F238E27FC236}">
                <a16:creationId xmlns:a16="http://schemas.microsoft.com/office/drawing/2014/main" id="{32C5938C-387E-A544-899B-A653D7C02F04}"/>
              </a:ext>
            </a:extLst>
          </p:cNvPr>
          <p:cNvSpPr txBox="1"/>
          <p:nvPr/>
        </p:nvSpPr>
        <p:spPr>
          <a:xfrm>
            <a:off x="3676941" y="2676474"/>
            <a:ext cx="2646816" cy="615553"/>
          </a:xfrm>
          <a:prstGeom prst="rect">
            <a:avLst/>
          </a:prstGeom>
          <a:noFill/>
          <a:ln>
            <a:noFill/>
          </a:ln>
        </p:spPr>
        <p:txBody>
          <a:bodyPr spcFirstLastPara="1" wrap="square" lIns="0" tIns="0" rIns="0" bIns="0" anchor="t" anchorCtr="0">
            <a:noAutofit/>
          </a:bodyPr>
          <a:lstStyle/>
          <a:p>
            <a:pPr algn="ctr"/>
            <a:r>
              <a:rPr lang="en-US" b="1" cap="none">
                <a:solidFill>
                  <a:schemeClr val="accent1"/>
                </a:solidFill>
                <a:latin typeface="Lato"/>
                <a:ea typeface="Lato"/>
                <a:cs typeface="Lato"/>
                <a:sym typeface="Lato"/>
              </a:rPr>
              <a:t>New Subscribers</a:t>
            </a:r>
            <a:endParaRPr b="1" cap="none">
              <a:solidFill>
                <a:schemeClr val="accent1"/>
              </a:solidFill>
              <a:latin typeface="Lato"/>
              <a:ea typeface="Lato"/>
              <a:cs typeface="Lato"/>
              <a:sym typeface="Lato"/>
            </a:endParaRPr>
          </a:p>
        </p:txBody>
      </p:sp>
      <p:sp>
        <p:nvSpPr>
          <p:cNvPr id="33" name="Google Shape;4252;p151">
            <a:extLst>
              <a:ext uri="{FF2B5EF4-FFF2-40B4-BE49-F238E27FC236}">
                <a16:creationId xmlns:a16="http://schemas.microsoft.com/office/drawing/2014/main" id="{8AEAB153-D923-3C47-8C24-8238695E3A20}"/>
              </a:ext>
            </a:extLst>
          </p:cNvPr>
          <p:cNvSpPr txBox="1"/>
          <p:nvPr/>
        </p:nvSpPr>
        <p:spPr>
          <a:xfrm>
            <a:off x="4687325" y="4511768"/>
            <a:ext cx="849748" cy="615553"/>
          </a:xfrm>
          <a:prstGeom prst="rect">
            <a:avLst/>
          </a:prstGeom>
          <a:noFill/>
          <a:ln>
            <a:noFill/>
          </a:ln>
        </p:spPr>
        <p:txBody>
          <a:bodyPr spcFirstLastPara="1" wrap="square" lIns="0" tIns="0" rIns="0" bIns="0" anchor="t" anchorCtr="0">
            <a:noAutofit/>
          </a:bodyPr>
          <a:lstStyle/>
          <a:p>
            <a:pPr lvl="0" algn="ctr"/>
            <a:r>
              <a:rPr lang="en-US" sz="2700" b="1">
                <a:solidFill>
                  <a:schemeClr val="accent2"/>
                </a:solidFill>
                <a:latin typeface="Lato"/>
                <a:ea typeface="Lato"/>
                <a:cs typeface="Lato"/>
                <a:sym typeface="Lato"/>
              </a:rPr>
              <a:t>732</a:t>
            </a:r>
          </a:p>
        </p:txBody>
      </p:sp>
      <p:sp>
        <p:nvSpPr>
          <p:cNvPr id="35" name="Google Shape;4252;p151">
            <a:extLst>
              <a:ext uri="{FF2B5EF4-FFF2-40B4-BE49-F238E27FC236}">
                <a16:creationId xmlns:a16="http://schemas.microsoft.com/office/drawing/2014/main" id="{6879E7A4-9455-FD4A-A0B3-C2955615F2B5}"/>
              </a:ext>
            </a:extLst>
          </p:cNvPr>
          <p:cNvSpPr txBox="1"/>
          <p:nvPr/>
        </p:nvSpPr>
        <p:spPr>
          <a:xfrm>
            <a:off x="3758691" y="4905618"/>
            <a:ext cx="2646816" cy="615553"/>
          </a:xfrm>
          <a:prstGeom prst="rect">
            <a:avLst/>
          </a:prstGeom>
          <a:noFill/>
          <a:ln>
            <a:noFill/>
          </a:ln>
        </p:spPr>
        <p:txBody>
          <a:bodyPr spcFirstLastPara="1" wrap="square" lIns="0" tIns="0" rIns="0" bIns="0" anchor="t" anchorCtr="0">
            <a:noAutofit/>
          </a:bodyPr>
          <a:lstStyle/>
          <a:p>
            <a:pPr algn="ctr"/>
            <a:r>
              <a:rPr lang="en-US" b="1" cap="none">
                <a:solidFill>
                  <a:schemeClr val="accent1"/>
                </a:solidFill>
                <a:latin typeface="Lato"/>
                <a:ea typeface="Lato"/>
                <a:cs typeface="Lato"/>
                <a:sym typeface="Lato"/>
              </a:rPr>
              <a:t>New Subscribers</a:t>
            </a:r>
            <a:endParaRPr b="1" cap="none">
              <a:solidFill>
                <a:schemeClr val="accent1"/>
              </a:solidFill>
              <a:latin typeface="Lato"/>
              <a:ea typeface="Lato"/>
              <a:cs typeface="Lato"/>
              <a:sym typeface="Lato"/>
            </a:endParaRPr>
          </a:p>
        </p:txBody>
      </p:sp>
    </p:spTree>
    <p:extLst>
      <p:ext uri="{BB962C8B-B14F-4D97-AF65-F5344CB8AC3E}">
        <p14:creationId xmlns:p14="http://schemas.microsoft.com/office/powerpoint/2010/main" val="3083990323"/>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72"/>
          <p:cNvSpPr/>
          <p:nvPr/>
        </p:nvSpPr>
        <p:spPr>
          <a:xfrm>
            <a:off x="0" y="0"/>
            <a:ext cx="6096000" cy="3225800"/>
          </a:xfrm>
          <a:prstGeom prst="rect">
            <a:avLst/>
          </a:prstGeom>
          <a:solidFill>
            <a:srgbClr val="4B5050"/>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1341" name="Google Shape;1341;p72"/>
          <p:cNvSpPr txBox="1"/>
          <p:nvPr/>
        </p:nvSpPr>
        <p:spPr>
          <a:xfrm>
            <a:off x="774706" y="759399"/>
            <a:ext cx="4373028" cy="451405"/>
          </a:xfrm>
          <a:prstGeom prst="rect">
            <a:avLst/>
          </a:prstGeom>
          <a:noFill/>
          <a:ln>
            <a:noFill/>
          </a:ln>
        </p:spPr>
        <p:txBody>
          <a:bodyPr spcFirstLastPara="1" wrap="square" lIns="0" tIns="0" rIns="0" bIns="0" anchor="t" anchorCtr="0">
            <a:noAutofit/>
          </a:bodyPr>
          <a:lstStyle/>
          <a:p>
            <a:pPr lvl="0">
              <a:buClr>
                <a:srgbClr val="D8D8D8"/>
              </a:buClr>
              <a:buSzPts val="2200"/>
            </a:pPr>
            <a:r>
              <a:rPr lang="en-US" sz="2900">
                <a:solidFill>
                  <a:schemeClr val="accent6"/>
                </a:solidFill>
                <a:latin typeface="Lato Black"/>
                <a:ea typeface="Lato Black"/>
                <a:cs typeface="Lato Black"/>
                <a:sym typeface="Lato Black"/>
              </a:rPr>
              <a:t>Next</a:t>
            </a:r>
            <a:r>
              <a:rPr lang="en-US" sz="2900">
                <a:solidFill>
                  <a:schemeClr val="lt1"/>
                </a:solidFill>
                <a:latin typeface="Lato Black"/>
                <a:ea typeface="Lato Black"/>
                <a:cs typeface="Lato Black"/>
                <a:sym typeface="Lato Black"/>
              </a:rPr>
              <a:t> </a:t>
            </a:r>
            <a:r>
              <a:rPr lang="en-US" sz="2900">
                <a:solidFill>
                  <a:srgbClr val="D8D8D8"/>
                </a:solidFill>
                <a:latin typeface="Lato Black"/>
                <a:ea typeface="Lato Black"/>
                <a:cs typeface="Lato Black"/>
                <a:sym typeface="Lato Black"/>
              </a:rPr>
              <a:t>Steps</a:t>
            </a:r>
            <a:endParaRPr sz="2900">
              <a:solidFill>
                <a:schemeClr val="lt1"/>
              </a:solidFill>
              <a:latin typeface="Lato Black"/>
              <a:ea typeface="Lato Black"/>
              <a:cs typeface="Lato Black"/>
              <a:sym typeface="Lato Black"/>
            </a:endParaRPr>
          </a:p>
        </p:txBody>
      </p:sp>
      <p:cxnSp>
        <p:nvCxnSpPr>
          <p:cNvPr id="1342" name="Google Shape;1342;p72"/>
          <p:cNvCxnSpPr/>
          <p:nvPr/>
        </p:nvCxnSpPr>
        <p:spPr>
          <a:xfrm>
            <a:off x="787403" y="647700"/>
            <a:ext cx="1219200" cy="0"/>
          </a:xfrm>
          <a:prstGeom prst="straightConnector1">
            <a:avLst/>
          </a:prstGeom>
          <a:noFill/>
          <a:ln w="28575" cap="flat" cmpd="sng">
            <a:solidFill>
              <a:srgbClr val="C00000"/>
            </a:solidFill>
            <a:prstDash val="solid"/>
            <a:miter lim="800000"/>
            <a:headEnd type="none" w="sm" len="sm"/>
            <a:tailEnd type="none" w="sm" len="sm"/>
          </a:ln>
        </p:spPr>
      </p:cxnSp>
      <p:sp>
        <p:nvSpPr>
          <p:cNvPr id="1344" name="Google Shape;1344;p72"/>
          <p:cNvSpPr/>
          <p:nvPr/>
        </p:nvSpPr>
        <p:spPr>
          <a:xfrm>
            <a:off x="6323757" y="3498525"/>
            <a:ext cx="660987" cy="602665"/>
          </a:xfrm>
          <a:custGeom>
            <a:avLst/>
            <a:gdLst/>
            <a:ahLst/>
            <a:cxnLst/>
            <a:rect l="l" t="t" r="r" b="b"/>
            <a:pathLst>
              <a:path w="353" h="321" extrusionOk="0">
                <a:moveTo>
                  <a:pt x="345" y="273"/>
                </a:moveTo>
                <a:cubicBezTo>
                  <a:pt x="192" y="273"/>
                  <a:pt x="192" y="273"/>
                  <a:pt x="192" y="273"/>
                </a:cubicBezTo>
                <a:cubicBezTo>
                  <a:pt x="188" y="254"/>
                  <a:pt x="172" y="241"/>
                  <a:pt x="152" y="241"/>
                </a:cubicBezTo>
                <a:cubicBezTo>
                  <a:pt x="133" y="241"/>
                  <a:pt x="117" y="254"/>
                  <a:pt x="113" y="273"/>
                </a:cubicBezTo>
                <a:cubicBezTo>
                  <a:pt x="8" y="273"/>
                  <a:pt x="8" y="273"/>
                  <a:pt x="8" y="273"/>
                </a:cubicBezTo>
                <a:cubicBezTo>
                  <a:pt x="3" y="273"/>
                  <a:pt x="0" y="276"/>
                  <a:pt x="0" y="281"/>
                </a:cubicBezTo>
                <a:cubicBezTo>
                  <a:pt x="0" y="285"/>
                  <a:pt x="3" y="289"/>
                  <a:pt x="8" y="289"/>
                </a:cubicBezTo>
                <a:cubicBezTo>
                  <a:pt x="113" y="289"/>
                  <a:pt x="113" y="289"/>
                  <a:pt x="113" y="289"/>
                </a:cubicBezTo>
                <a:cubicBezTo>
                  <a:pt x="117" y="307"/>
                  <a:pt x="133" y="321"/>
                  <a:pt x="152" y="321"/>
                </a:cubicBezTo>
                <a:cubicBezTo>
                  <a:pt x="172" y="321"/>
                  <a:pt x="188" y="307"/>
                  <a:pt x="192" y="289"/>
                </a:cubicBezTo>
                <a:cubicBezTo>
                  <a:pt x="345" y="289"/>
                  <a:pt x="345" y="289"/>
                  <a:pt x="345" y="289"/>
                </a:cubicBezTo>
                <a:cubicBezTo>
                  <a:pt x="350" y="289"/>
                  <a:pt x="353" y="285"/>
                  <a:pt x="353" y="281"/>
                </a:cubicBezTo>
                <a:cubicBezTo>
                  <a:pt x="353" y="276"/>
                  <a:pt x="350" y="273"/>
                  <a:pt x="345" y="273"/>
                </a:cubicBezTo>
                <a:moveTo>
                  <a:pt x="152" y="305"/>
                </a:moveTo>
                <a:cubicBezTo>
                  <a:pt x="139" y="305"/>
                  <a:pt x="128" y="294"/>
                  <a:pt x="128" y="281"/>
                </a:cubicBezTo>
                <a:cubicBezTo>
                  <a:pt x="128" y="267"/>
                  <a:pt x="139" y="257"/>
                  <a:pt x="152" y="257"/>
                </a:cubicBezTo>
                <a:cubicBezTo>
                  <a:pt x="166" y="257"/>
                  <a:pt x="177" y="267"/>
                  <a:pt x="177" y="281"/>
                </a:cubicBezTo>
                <a:cubicBezTo>
                  <a:pt x="177" y="294"/>
                  <a:pt x="166" y="305"/>
                  <a:pt x="152" y="305"/>
                </a:cubicBezTo>
                <a:moveTo>
                  <a:pt x="8" y="48"/>
                </a:moveTo>
                <a:cubicBezTo>
                  <a:pt x="49" y="48"/>
                  <a:pt x="49" y="48"/>
                  <a:pt x="49" y="48"/>
                </a:cubicBezTo>
                <a:cubicBezTo>
                  <a:pt x="53" y="66"/>
                  <a:pt x="69" y="80"/>
                  <a:pt x="88" y="80"/>
                </a:cubicBezTo>
                <a:cubicBezTo>
                  <a:pt x="108" y="80"/>
                  <a:pt x="124" y="66"/>
                  <a:pt x="128" y="48"/>
                </a:cubicBezTo>
                <a:cubicBezTo>
                  <a:pt x="345" y="48"/>
                  <a:pt x="345" y="48"/>
                  <a:pt x="345" y="48"/>
                </a:cubicBezTo>
                <a:cubicBezTo>
                  <a:pt x="350" y="48"/>
                  <a:pt x="353" y="44"/>
                  <a:pt x="353" y="40"/>
                </a:cubicBezTo>
                <a:cubicBezTo>
                  <a:pt x="353" y="36"/>
                  <a:pt x="350" y="32"/>
                  <a:pt x="345" y="32"/>
                </a:cubicBezTo>
                <a:cubicBezTo>
                  <a:pt x="128" y="32"/>
                  <a:pt x="128" y="32"/>
                  <a:pt x="128" y="32"/>
                </a:cubicBezTo>
                <a:cubicBezTo>
                  <a:pt x="124" y="14"/>
                  <a:pt x="108" y="0"/>
                  <a:pt x="88" y="0"/>
                </a:cubicBezTo>
                <a:cubicBezTo>
                  <a:pt x="69" y="0"/>
                  <a:pt x="53" y="14"/>
                  <a:pt x="49" y="32"/>
                </a:cubicBezTo>
                <a:cubicBezTo>
                  <a:pt x="8" y="32"/>
                  <a:pt x="8" y="32"/>
                  <a:pt x="8" y="32"/>
                </a:cubicBezTo>
                <a:cubicBezTo>
                  <a:pt x="3" y="32"/>
                  <a:pt x="0" y="36"/>
                  <a:pt x="0" y="40"/>
                </a:cubicBezTo>
                <a:cubicBezTo>
                  <a:pt x="0" y="44"/>
                  <a:pt x="3" y="48"/>
                  <a:pt x="8" y="48"/>
                </a:cubicBezTo>
                <a:moveTo>
                  <a:pt x="88" y="16"/>
                </a:moveTo>
                <a:cubicBezTo>
                  <a:pt x="102" y="16"/>
                  <a:pt x="112" y="27"/>
                  <a:pt x="112" y="40"/>
                </a:cubicBezTo>
                <a:cubicBezTo>
                  <a:pt x="112" y="53"/>
                  <a:pt x="102" y="64"/>
                  <a:pt x="88" y="64"/>
                </a:cubicBezTo>
                <a:cubicBezTo>
                  <a:pt x="75" y="64"/>
                  <a:pt x="64" y="53"/>
                  <a:pt x="64" y="40"/>
                </a:cubicBezTo>
                <a:cubicBezTo>
                  <a:pt x="64" y="27"/>
                  <a:pt x="75" y="16"/>
                  <a:pt x="88" y="16"/>
                </a:cubicBezTo>
                <a:moveTo>
                  <a:pt x="345" y="152"/>
                </a:moveTo>
                <a:cubicBezTo>
                  <a:pt x="320" y="152"/>
                  <a:pt x="320" y="152"/>
                  <a:pt x="320" y="152"/>
                </a:cubicBezTo>
                <a:cubicBezTo>
                  <a:pt x="316" y="134"/>
                  <a:pt x="300" y="120"/>
                  <a:pt x="281" y="120"/>
                </a:cubicBezTo>
                <a:cubicBezTo>
                  <a:pt x="261" y="120"/>
                  <a:pt x="245" y="134"/>
                  <a:pt x="242" y="152"/>
                </a:cubicBezTo>
                <a:cubicBezTo>
                  <a:pt x="8" y="152"/>
                  <a:pt x="8" y="152"/>
                  <a:pt x="8" y="152"/>
                </a:cubicBezTo>
                <a:cubicBezTo>
                  <a:pt x="3" y="152"/>
                  <a:pt x="0" y="156"/>
                  <a:pt x="0" y="160"/>
                </a:cubicBezTo>
                <a:cubicBezTo>
                  <a:pt x="0" y="165"/>
                  <a:pt x="3" y="168"/>
                  <a:pt x="8" y="168"/>
                </a:cubicBezTo>
                <a:cubicBezTo>
                  <a:pt x="242" y="168"/>
                  <a:pt x="242" y="168"/>
                  <a:pt x="242" y="168"/>
                </a:cubicBezTo>
                <a:cubicBezTo>
                  <a:pt x="245" y="187"/>
                  <a:pt x="261" y="201"/>
                  <a:pt x="281" y="201"/>
                </a:cubicBezTo>
                <a:cubicBezTo>
                  <a:pt x="300" y="201"/>
                  <a:pt x="316" y="187"/>
                  <a:pt x="320" y="168"/>
                </a:cubicBezTo>
                <a:cubicBezTo>
                  <a:pt x="345" y="168"/>
                  <a:pt x="345" y="168"/>
                  <a:pt x="345" y="168"/>
                </a:cubicBezTo>
                <a:cubicBezTo>
                  <a:pt x="350" y="168"/>
                  <a:pt x="353" y="165"/>
                  <a:pt x="353" y="160"/>
                </a:cubicBezTo>
                <a:cubicBezTo>
                  <a:pt x="353" y="156"/>
                  <a:pt x="350" y="152"/>
                  <a:pt x="345" y="152"/>
                </a:cubicBezTo>
                <a:moveTo>
                  <a:pt x="281" y="184"/>
                </a:moveTo>
                <a:cubicBezTo>
                  <a:pt x="268" y="184"/>
                  <a:pt x="257" y="174"/>
                  <a:pt x="257" y="160"/>
                </a:cubicBezTo>
                <a:cubicBezTo>
                  <a:pt x="257" y="147"/>
                  <a:pt x="268" y="136"/>
                  <a:pt x="281" y="136"/>
                </a:cubicBezTo>
                <a:cubicBezTo>
                  <a:pt x="294" y="136"/>
                  <a:pt x="305" y="147"/>
                  <a:pt x="305" y="160"/>
                </a:cubicBezTo>
                <a:cubicBezTo>
                  <a:pt x="305" y="174"/>
                  <a:pt x="294" y="184"/>
                  <a:pt x="281" y="184"/>
                </a:cubicBezTo>
              </a:path>
            </a:pathLst>
          </a:custGeom>
          <a:solidFill>
            <a:schemeClr val="accent2"/>
          </a:solidFill>
          <a:ln>
            <a:noFill/>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pic>
        <p:nvPicPr>
          <p:cNvPr id="1026" name="Picture 2">
            <a:extLst>
              <a:ext uri="{FF2B5EF4-FFF2-40B4-BE49-F238E27FC236}">
                <a16:creationId xmlns:a16="http://schemas.microsoft.com/office/drawing/2014/main" id="{C98BD371-F126-504F-8F30-725716D2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030" y="176193"/>
            <a:ext cx="4856479" cy="3057713"/>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341;p72">
            <a:extLst>
              <a:ext uri="{FF2B5EF4-FFF2-40B4-BE49-F238E27FC236}">
                <a16:creationId xmlns:a16="http://schemas.microsoft.com/office/drawing/2014/main" id="{8468AF25-5D40-1447-A4A0-419EB12169CC}"/>
              </a:ext>
            </a:extLst>
          </p:cNvPr>
          <p:cNvSpPr txBox="1"/>
          <p:nvPr/>
        </p:nvSpPr>
        <p:spPr>
          <a:xfrm>
            <a:off x="703658" y="2441802"/>
            <a:ext cx="4373028" cy="451405"/>
          </a:xfrm>
          <a:prstGeom prst="rect">
            <a:avLst/>
          </a:prstGeom>
          <a:noFill/>
          <a:ln>
            <a:noFill/>
          </a:ln>
        </p:spPr>
        <p:txBody>
          <a:bodyPr spcFirstLastPara="1" wrap="square" lIns="0" tIns="0" rIns="0" bIns="0" anchor="t" anchorCtr="0">
            <a:noAutofit/>
          </a:bodyPr>
          <a:lstStyle/>
          <a:p>
            <a:pPr lvl="0">
              <a:buClr>
                <a:srgbClr val="D8D8D8"/>
              </a:buClr>
              <a:buSzPts val="2200"/>
            </a:pPr>
            <a:r>
              <a:rPr lang="en-US" sz="2900">
                <a:solidFill>
                  <a:schemeClr val="bg1"/>
                </a:solidFill>
                <a:latin typeface="Lato Black"/>
                <a:ea typeface="Lato Black"/>
                <a:cs typeface="Lato Black"/>
                <a:sym typeface="Lato Black"/>
              </a:rPr>
              <a:t>Expected Analysis</a:t>
            </a:r>
            <a:endParaRPr sz="2900">
              <a:solidFill>
                <a:schemeClr val="bg1"/>
              </a:solidFill>
              <a:latin typeface="Lato Black"/>
              <a:ea typeface="Lato Black"/>
              <a:cs typeface="Lato Black"/>
              <a:sym typeface="Lato Black"/>
            </a:endParaRPr>
          </a:p>
        </p:txBody>
      </p:sp>
      <p:sp>
        <p:nvSpPr>
          <p:cNvPr id="29" name="Google Shape;516;p45">
            <a:extLst>
              <a:ext uri="{FF2B5EF4-FFF2-40B4-BE49-F238E27FC236}">
                <a16:creationId xmlns:a16="http://schemas.microsoft.com/office/drawing/2014/main" id="{FF33BC8F-23F3-E042-AA02-51BB367835B8}"/>
              </a:ext>
            </a:extLst>
          </p:cNvPr>
          <p:cNvSpPr txBox="1"/>
          <p:nvPr/>
        </p:nvSpPr>
        <p:spPr>
          <a:xfrm>
            <a:off x="7368577" y="4675844"/>
            <a:ext cx="3821152" cy="205184"/>
          </a:xfrm>
          <a:prstGeom prst="rect">
            <a:avLst/>
          </a:prstGeom>
          <a:noFill/>
          <a:ln>
            <a:noFill/>
          </a:ln>
        </p:spPr>
        <p:txBody>
          <a:bodyPr spcFirstLastPara="1" wrap="square" lIns="0" tIns="0" rIns="0" bIns="0" anchor="t" anchorCtr="0">
            <a:noAutofit/>
          </a:bodyPr>
          <a:lstStyle/>
          <a:p>
            <a:pPr>
              <a:buClr>
                <a:schemeClr val="accent1"/>
              </a:buClr>
              <a:buSzPts val="1000"/>
            </a:pPr>
            <a:r>
              <a:rPr lang="en-US" sz="2100">
                <a:solidFill>
                  <a:schemeClr val="accent1"/>
                </a:solidFill>
                <a:latin typeface="Lato"/>
                <a:ea typeface="Lato"/>
                <a:cs typeface="Lato"/>
                <a:sym typeface="Lato"/>
              </a:rPr>
              <a:t>Lack of seasonality</a:t>
            </a:r>
          </a:p>
        </p:txBody>
      </p:sp>
      <p:sp>
        <p:nvSpPr>
          <p:cNvPr id="30" name="Google Shape;523;p45">
            <a:extLst>
              <a:ext uri="{FF2B5EF4-FFF2-40B4-BE49-F238E27FC236}">
                <a16:creationId xmlns:a16="http://schemas.microsoft.com/office/drawing/2014/main" id="{1BDD67D0-300C-BF49-9E55-580B635C2527}"/>
              </a:ext>
            </a:extLst>
          </p:cNvPr>
          <p:cNvSpPr/>
          <p:nvPr/>
        </p:nvSpPr>
        <p:spPr>
          <a:xfrm>
            <a:off x="6593987" y="4575560"/>
            <a:ext cx="405752" cy="405752"/>
          </a:xfrm>
          <a:custGeom>
            <a:avLst/>
            <a:gdLst/>
            <a:ahLst/>
            <a:cxnLst/>
            <a:rect l="l" t="t" r="r" b="b"/>
            <a:pathLst>
              <a:path w="289" h="289" extrusionOk="0">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sp>
        <p:nvSpPr>
          <p:cNvPr id="31" name="Google Shape;516;p45">
            <a:extLst>
              <a:ext uri="{FF2B5EF4-FFF2-40B4-BE49-F238E27FC236}">
                <a16:creationId xmlns:a16="http://schemas.microsoft.com/office/drawing/2014/main" id="{FC07EBAF-CCDA-534B-9A5C-C0A8AB5BDB4F}"/>
              </a:ext>
            </a:extLst>
          </p:cNvPr>
          <p:cNvSpPr txBox="1"/>
          <p:nvPr/>
        </p:nvSpPr>
        <p:spPr>
          <a:xfrm>
            <a:off x="7355281" y="5346215"/>
            <a:ext cx="3821152" cy="205184"/>
          </a:xfrm>
          <a:prstGeom prst="rect">
            <a:avLst/>
          </a:prstGeom>
          <a:noFill/>
          <a:ln>
            <a:noFill/>
          </a:ln>
        </p:spPr>
        <p:txBody>
          <a:bodyPr spcFirstLastPara="1" wrap="square" lIns="0" tIns="0" rIns="0" bIns="0" anchor="t" anchorCtr="0">
            <a:noAutofit/>
          </a:bodyPr>
          <a:lstStyle/>
          <a:p>
            <a:pPr>
              <a:buClr>
                <a:schemeClr val="accent1"/>
              </a:buClr>
              <a:buSzPts val="1000"/>
            </a:pPr>
            <a:r>
              <a:rPr lang="en-US" sz="2100">
                <a:solidFill>
                  <a:schemeClr val="accent1"/>
                </a:solidFill>
                <a:latin typeface="Lato"/>
                <a:ea typeface="Lato"/>
                <a:cs typeface="Lato"/>
                <a:sym typeface="Lato"/>
              </a:rPr>
              <a:t>Lack of datapoints</a:t>
            </a:r>
          </a:p>
        </p:txBody>
      </p:sp>
      <p:sp>
        <p:nvSpPr>
          <p:cNvPr id="32" name="Google Shape;523;p45">
            <a:extLst>
              <a:ext uri="{FF2B5EF4-FFF2-40B4-BE49-F238E27FC236}">
                <a16:creationId xmlns:a16="http://schemas.microsoft.com/office/drawing/2014/main" id="{B5121189-F0C3-1143-8A89-248C527F3AE9}"/>
              </a:ext>
            </a:extLst>
          </p:cNvPr>
          <p:cNvSpPr/>
          <p:nvPr/>
        </p:nvSpPr>
        <p:spPr>
          <a:xfrm>
            <a:off x="6593987" y="5256603"/>
            <a:ext cx="405752" cy="405752"/>
          </a:xfrm>
          <a:custGeom>
            <a:avLst/>
            <a:gdLst/>
            <a:ahLst/>
            <a:cxnLst/>
            <a:rect l="l" t="t" r="r" b="b"/>
            <a:pathLst>
              <a:path w="289" h="289" extrusionOk="0">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sp>
        <p:nvSpPr>
          <p:cNvPr id="33" name="Google Shape;516;p45">
            <a:extLst>
              <a:ext uri="{FF2B5EF4-FFF2-40B4-BE49-F238E27FC236}">
                <a16:creationId xmlns:a16="http://schemas.microsoft.com/office/drawing/2014/main" id="{E3322F0D-94EE-874B-B5D8-E5EEBF7D8804}"/>
              </a:ext>
            </a:extLst>
          </p:cNvPr>
          <p:cNvSpPr txBox="1"/>
          <p:nvPr/>
        </p:nvSpPr>
        <p:spPr>
          <a:xfrm>
            <a:off x="7351736" y="6018548"/>
            <a:ext cx="3821152" cy="205184"/>
          </a:xfrm>
          <a:prstGeom prst="rect">
            <a:avLst/>
          </a:prstGeom>
          <a:noFill/>
          <a:ln>
            <a:noFill/>
          </a:ln>
        </p:spPr>
        <p:txBody>
          <a:bodyPr spcFirstLastPara="1" wrap="square" lIns="0" tIns="0" rIns="0" bIns="0" anchor="t" anchorCtr="0">
            <a:noAutofit/>
          </a:bodyPr>
          <a:lstStyle/>
          <a:p>
            <a:pPr>
              <a:buClr>
                <a:schemeClr val="accent1"/>
              </a:buClr>
              <a:buSzPts val="1000"/>
            </a:pPr>
            <a:r>
              <a:rPr lang="en-US" sz="2100">
                <a:solidFill>
                  <a:schemeClr val="accent1"/>
                </a:solidFill>
                <a:latin typeface="Lato"/>
                <a:ea typeface="Lato"/>
                <a:cs typeface="Lato"/>
                <a:sym typeface="Lato"/>
              </a:rPr>
              <a:t>Lack of input variables</a:t>
            </a:r>
          </a:p>
        </p:txBody>
      </p:sp>
      <p:sp>
        <p:nvSpPr>
          <p:cNvPr id="34" name="Google Shape;523;p45">
            <a:extLst>
              <a:ext uri="{FF2B5EF4-FFF2-40B4-BE49-F238E27FC236}">
                <a16:creationId xmlns:a16="http://schemas.microsoft.com/office/drawing/2014/main" id="{5BA2CC07-8C16-CE44-B860-D9F0E7DB1F26}"/>
              </a:ext>
            </a:extLst>
          </p:cNvPr>
          <p:cNvSpPr/>
          <p:nvPr/>
        </p:nvSpPr>
        <p:spPr>
          <a:xfrm>
            <a:off x="6593987" y="5930917"/>
            <a:ext cx="405752" cy="405752"/>
          </a:xfrm>
          <a:custGeom>
            <a:avLst/>
            <a:gdLst/>
            <a:ahLst/>
            <a:cxnLst/>
            <a:rect l="l" t="t" r="r" b="b"/>
            <a:pathLst>
              <a:path w="289" h="289" extrusionOk="0">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sp>
        <p:nvSpPr>
          <p:cNvPr id="35" name="Google Shape;500;p45">
            <a:extLst>
              <a:ext uri="{FF2B5EF4-FFF2-40B4-BE49-F238E27FC236}">
                <a16:creationId xmlns:a16="http://schemas.microsoft.com/office/drawing/2014/main" id="{69359BA5-8AD8-D349-A54C-4DAA6B8B4063}"/>
              </a:ext>
            </a:extLst>
          </p:cNvPr>
          <p:cNvSpPr/>
          <p:nvPr/>
        </p:nvSpPr>
        <p:spPr>
          <a:xfrm>
            <a:off x="619864" y="4408562"/>
            <a:ext cx="537323" cy="534564"/>
          </a:xfrm>
          <a:custGeom>
            <a:avLst/>
            <a:gdLst/>
            <a:ahLst/>
            <a:cxnLst/>
            <a:rect l="l" t="t" r="r" b="b"/>
            <a:pathLst>
              <a:path w="353" h="353" extrusionOk="0">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spcFirstLastPara="1" wrap="square" lIns="45700" tIns="22833" rIns="45700" bIns="22833" anchor="t" anchorCtr="0">
            <a:noAutofit/>
          </a:bodyPr>
          <a:lstStyle/>
          <a:p>
            <a:endParaRPr sz="1200">
              <a:solidFill>
                <a:schemeClr val="dk1"/>
              </a:solidFill>
              <a:latin typeface="Lato"/>
              <a:ea typeface="Lato"/>
              <a:cs typeface="Lato"/>
              <a:sym typeface="Lato"/>
            </a:endParaRPr>
          </a:p>
        </p:txBody>
      </p:sp>
      <p:sp>
        <p:nvSpPr>
          <p:cNvPr id="36" name="Google Shape;478;p44">
            <a:extLst>
              <a:ext uri="{FF2B5EF4-FFF2-40B4-BE49-F238E27FC236}">
                <a16:creationId xmlns:a16="http://schemas.microsoft.com/office/drawing/2014/main" id="{38ABA66E-046B-004C-A40D-A06BDA3D8361}"/>
              </a:ext>
            </a:extLst>
          </p:cNvPr>
          <p:cNvSpPr/>
          <p:nvPr/>
        </p:nvSpPr>
        <p:spPr>
          <a:xfrm>
            <a:off x="562891" y="3451661"/>
            <a:ext cx="700331" cy="649528"/>
          </a:xfrm>
          <a:custGeom>
            <a:avLst/>
            <a:gdLst/>
            <a:ahLst/>
            <a:cxnLst/>
            <a:rect l="l" t="t" r="r" b="b"/>
            <a:pathLst>
              <a:path w="2311" h="2451" extrusionOk="0">
                <a:moveTo>
                  <a:pt x="2311" y="2419"/>
                </a:moveTo>
                <a:cubicBezTo>
                  <a:pt x="2311" y="2437"/>
                  <a:pt x="2296" y="2451"/>
                  <a:pt x="2278" y="2451"/>
                </a:cubicBezTo>
                <a:cubicBezTo>
                  <a:pt x="32" y="2451"/>
                  <a:pt x="32" y="2451"/>
                  <a:pt x="32" y="2451"/>
                </a:cubicBezTo>
                <a:cubicBezTo>
                  <a:pt x="14" y="2451"/>
                  <a:pt x="0" y="2437"/>
                  <a:pt x="0" y="2419"/>
                </a:cubicBezTo>
                <a:cubicBezTo>
                  <a:pt x="0" y="172"/>
                  <a:pt x="0" y="172"/>
                  <a:pt x="0" y="172"/>
                </a:cubicBezTo>
                <a:cubicBezTo>
                  <a:pt x="0" y="154"/>
                  <a:pt x="14" y="140"/>
                  <a:pt x="32" y="140"/>
                </a:cubicBezTo>
                <a:cubicBezTo>
                  <a:pt x="49" y="140"/>
                  <a:pt x="64" y="154"/>
                  <a:pt x="64" y="172"/>
                </a:cubicBezTo>
                <a:cubicBezTo>
                  <a:pt x="64" y="2387"/>
                  <a:pt x="64" y="2387"/>
                  <a:pt x="64" y="2387"/>
                </a:cubicBezTo>
                <a:cubicBezTo>
                  <a:pt x="2278" y="2387"/>
                  <a:pt x="2278" y="2387"/>
                  <a:pt x="2278" y="2387"/>
                </a:cubicBezTo>
                <a:cubicBezTo>
                  <a:pt x="2296" y="2387"/>
                  <a:pt x="2311" y="2401"/>
                  <a:pt x="2311" y="2419"/>
                </a:cubicBezTo>
                <a:close/>
                <a:moveTo>
                  <a:pt x="1760" y="702"/>
                </a:moveTo>
                <a:cubicBezTo>
                  <a:pt x="2095" y="702"/>
                  <a:pt x="2095" y="702"/>
                  <a:pt x="2095" y="702"/>
                </a:cubicBezTo>
                <a:cubicBezTo>
                  <a:pt x="2136" y="702"/>
                  <a:pt x="2170" y="735"/>
                  <a:pt x="2170" y="777"/>
                </a:cubicBezTo>
                <a:cubicBezTo>
                  <a:pt x="2170" y="2095"/>
                  <a:pt x="2170" y="2095"/>
                  <a:pt x="2170" y="2095"/>
                </a:cubicBezTo>
                <a:cubicBezTo>
                  <a:pt x="2170" y="2137"/>
                  <a:pt x="2136" y="2170"/>
                  <a:pt x="2095" y="2170"/>
                </a:cubicBezTo>
                <a:cubicBezTo>
                  <a:pt x="1760" y="2170"/>
                  <a:pt x="1760" y="2170"/>
                  <a:pt x="1760" y="2170"/>
                </a:cubicBezTo>
                <a:cubicBezTo>
                  <a:pt x="1718" y="2170"/>
                  <a:pt x="1685" y="2137"/>
                  <a:pt x="1685" y="2095"/>
                </a:cubicBezTo>
                <a:cubicBezTo>
                  <a:pt x="1685" y="777"/>
                  <a:pt x="1685" y="777"/>
                  <a:pt x="1685" y="777"/>
                </a:cubicBezTo>
                <a:cubicBezTo>
                  <a:pt x="1685" y="735"/>
                  <a:pt x="1718" y="702"/>
                  <a:pt x="1760" y="702"/>
                </a:cubicBezTo>
                <a:close/>
                <a:moveTo>
                  <a:pt x="2095" y="766"/>
                </a:moveTo>
                <a:cubicBezTo>
                  <a:pt x="1760" y="766"/>
                  <a:pt x="1760" y="766"/>
                  <a:pt x="1760" y="766"/>
                </a:cubicBezTo>
                <a:cubicBezTo>
                  <a:pt x="1754" y="766"/>
                  <a:pt x="1749" y="771"/>
                  <a:pt x="1749" y="777"/>
                </a:cubicBezTo>
                <a:cubicBezTo>
                  <a:pt x="1749" y="2095"/>
                  <a:pt x="1749" y="2095"/>
                  <a:pt x="1749" y="2095"/>
                </a:cubicBezTo>
                <a:cubicBezTo>
                  <a:pt x="1749" y="2101"/>
                  <a:pt x="1754" y="2106"/>
                  <a:pt x="1760" y="2106"/>
                </a:cubicBezTo>
                <a:cubicBezTo>
                  <a:pt x="2095" y="2106"/>
                  <a:pt x="2095" y="2106"/>
                  <a:pt x="2095" y="2106"/>
                </a:cubicBezTo>
                <a:cubicBezTo>
                  <a:pt x="2101" y="2106"/>
                  <a:pt x="2106" y="2101"/>
                  <a:pt x="2106" y="2095"/>
                </a:cubicBezTo>
                <a:cubicBezTo>
                  <a:pt x="2106" y="777"/>
                  <a:pt x="2106" y="777"/>
                  <a:pt x="2106" y="777"/>
                </a:cubicBezTo>
                <a:cubicBezTo>
                  <a:pt x="2106" y="771"/>
                  <a:pt x="2101" y="766"/>
                  <a:pt x="2095" y="766"/>
                </a:cubicBezTo>
                <a:close/>
                <a:moveTo>
                  <a:pt x="1393" y="1123"/>
                </a:moveTo>
                <a:cubicBezTo>
                  <a:pt x="1434" y="1123"/>
                  <a:pt x="1468" y="1157"/>
                  <a:pt x="1468" y="1198"/>
                </a:cubicBezTo>
                <a:cubicBezTo>
                  <a:pt x="1468" y="2095"/>
                  <a:pt x="1468" y="2095"/>
                  <a:pt x="1468" y="2095"/>
                </a:cubicBezTo>
                <a:cubicBezTo>
                  <a:pt x="1468" y="2137"/>
                  <a:pt x="1434" y="2170"/>
                  <a:pt x="1393" y="2170"/>
                </a:cubicBezTo>
                <a:cubicBezTo>
                  <a:pt x="1058" y="2170"/>
                  <a:pt x="1058" y="2170"/>
                  <a:pt x="1058" y="2170"/>
                </a:cubicBezTo>
                <a:cubicBezTo>
                  <a:pt x="1016" y="2170"/>
                  <a:pt x="982" y="2137"/>
                  <a:pt x="982" y="2095"/>
                </a:cubicBezTo>
                <a:cubicBezTo>
                  <a:pt x="982" y="1198"/>
                  <a:pt x="982" y="1198"/>
                  <a:pt x="982" y="1198"/>
                </a:cubicBezTo>
                <a:cubicBezTo>
                  <a:pt x="982" y="1157"/>
                  <a:pt x="1016" y="1123"/>
                  <a:pt x="1058" y="1123"/>
                </a:cubicBezTo>
                <a:lnTo>
                  <a:pt x="1393" y="1123"/>
                </a:lnTo>
                <a:close/>
                <a:moveTo>
                  <a:pt x="1393" y="1187"/>
                </a:moveTo>
                <a:cubicBezTo>
                  <a:pt x="1058" y="1187"/>
                  <a:pt x="1058" y="1187"/>
                  <a:pt x="1058" y="1187"/>
                </a:cubicBezTo>
                <a:cubicBezTo>
                  <a:pt x="1052" y="1187"/>
                  <a:pt x="1047" y="1192"/>
                  <a:pt x="1047" y="1198"/>
                </a:cubicBezTo>
                <a:cubicBezTo>
                  <a:pt x="1047" y="2095"/>
                  <a:pt x="1047" y="2095"/>
                  <a:pt x="1047" y="2095"/>
                </a:cubicBezTo>
                <a:cubicBezTo>
                  <a:pt x="1047" y="2101"/>
                  <a:pt x="1052" y="2106"/>
                  <a:pt x="1058" y="2106"/>
                </a:cubicBezTo>
                <a:cubicBezTo>
                  <a:pt x="1393" y="2106"/>
                  <a:pt x="1393" y="2106"/>
                  <a:pt x="1393" y="2106"/>
                </a:cubicBezTo>
                <a:cubicBezTo>
                  <a:pt x="1399" y="2106"/>
                  <a:pt x="1404" y="2101"/>
                  <a:pt x="1404" y="2095"/>
                </a:cubicBezTo>
                <a:cubicBezTo>
                  <a:pt x="1404" y="1198"/>
                  <a:pt x="1404" y="1198"/>
                  <a:pt x="1404" y="1198"/>
                </a:cubicBezTo>
                <a:cubicBezTo>
                  <a:pt x="1404" y="1192"/>
                  <a:pt x="1399" y="1187"/>
                  <a:pt x="1393" y="1187"/>
                </a:cubicBezTo>
                <a:close/>
                <a:moveTo>
                  <a:pt x="280" y="2095"/>
                </a:moveTo>
                <a:cubicBezTo>
                  <a:pt x="280" y="1479"/>
                  <a:pt x="280" y="1479"/>
                  <a:pt x="280" y="1479"/>
                </a:cubicBezTo>
                <a:cubicBezTo>
                  <a:pt x="280" y="1437"/>
                  <a:pt x="314" y="1404"/>
                  <a:pt x="355" y="1404"/>
                </a:cubicBezTo>
                <a:cubicBezTo>
                  <a:pt x="691" y="1404"/>
                  <a:pt x="691" y="1404"/>
                  <a:pt x="691" y="1404"/>
                </a:cubicBezTo>
                <a:cubicBezTo>
                  <a:pt x="732" y="1404"/>
                  <a:pt x="766" y="1437"/>
                  <a:pt x="766" y="1479"/>
                </a:cubicBezTo>
                <a:cubicBezTo>
                  <a:pt x="766" y="2095"/>
                  <a:pt x="766" y="2095"/>
                  <a:pt x="766" y="2095"/>
                </a:cubicBezTo>
                <a:cubicBezTo>
                  <a:pt x="766" y="2137"/>
                  <a:pt x="732" y="2170"/>
                  <a:pt x="691" y="2170"/>
                </a:cubicBezTo>
                <a:cubicBezTo>
                  <a:pt x="355" y="2170"/>
                  <a:pt x="355" y="2170"/>
                  <a:pt x="355" y="2170"/>
                </a:cubicBezTo>
                <a:cubicBezTo>
                  <a:pt x="314" y="2170"/>
                  <a:pt x="280" y="2137"/>
                  <a:pt x="280" y="2095"/>
                </a:cubicBezTo>
                <a:close/>
                <a:moveTo>
                  <a:pt x="345" y="2095"/>
                </a:moveTo>
                <a:cubicBezTo>
                  <a:pt x="345" y="2101"/>
                  <a:pt x="350" y="2106"/>
                  <a:pt x="355" y="2106"/>
                </a:cubicBezTo>
                <a:cubicBezTo>
                  <a:pt x="691" y="2106"/>
                  <a:pt x="691" y="2106"/>
                  <a:pt x="691" y="2106"/>
                </a:cubicBezTo>
                <a:cubicBezTo>
                  <a:pt x="697" y="2106"/>
                  <a:pt x="702" y="2101"/>
                  <a:pt x="702" y="2095"/>
                </a:cubicBezTo>
                <a:cubicBezTo>
                  <a:pt x="702" y="1479"/>
                  <a:pt x="702" y="1479"/>
                  <a:pt x="702" y="1479"/>
                </a:cubicBezTo>
                <a:cubicBezTo>
                  <a:pt x="702" y="1473"/>
                  <a:pt x="697" y="1468"/>
                  <a:pt x="691" y="1468"/>
                </a:cubicBezTo>
                <a:cubicBezTo>
                  <a:pt x="355" y="1468"/>
                  <a:pt x="355" y="1468"/>
                  <a:pt x="355" y="1468"/>
                </a:cubicBezTo>
                <a:cubicBezTo>
                  <a:pt x="350" y="1468"/>
                  <a:pt x="345" y="1473"/>
                  <a:pt x="345" y="1479"/>
                </a:cubicBezTo>
                <a:lnTo>
                  <a:pt x="345" y="2095"/>
                </a:lnTo>
                <a:close/>
                <a:moveTo>
                  <a:pt x="526" y="1231"/>
                </a:moveTo>
                <a:cubicBezTo>
                  <a:pt x="511" y="1215"/>
                  <a:pt x="512" y="1191"/>
                  <a:pt x="528" y="1175"/>
                </a:cubicBezTo>
                <a:cubicBezTo>
                  <a:pt x="1531" y="172"/>
                  <a:pt x="1531" y="172"/>
                  <a:pt x="1531" y="172"/>
                </a:cubicBezTo>
                <a:cubicBezTo>
                  <a:pt x="1428" y="69"/>
                  <a:pt x="1428" y="69"/>
                  <a:pt x="1428" y="69"/>
                </a:cubicBezTo>
                <a:cubicBezTo>
                  <a:pt x="1416" y="58"/>
                  <a:pt x="1413" y="40"/>
                  <a:pt x="1419" y="25"/>
                </a:cubicBezTo>
                <a:cubicBezTo>
                  <a:pt x="1425" y="10"/>
                  <a:pt x="1440" y="0"/>
                  <a:pt x="1457" y="0"/>
                </a:cubicBezTo>
                <a:cubicBezTo>
                  <a:pt x="1849" y="0"/>
                  <a:pt x="1849" y="0"/>
                  <a:pt x="1849" y="0"/>
                </a:cubicBezTo>
                <a:cubicBezTo>
                  <a:pt x="1871" y="0"/>
                  <a:pt x="1889" y="18"/>
                  <a:pt x="1889" y="40"/>
                </a:cubicBezTo>
                <a:cubicBezTo>
                  <a:pt x="1889" y="432"/>
                  <a:pt x="1889" y="432"/>
                  <a:pt x="1889" y="432"/>
                </a:cubicBezTo>
                <a:cubicBezTo>
                  <a:pt x="1889" y="449"/>
                  <a:pt x="1879" y="464"/>
                  <a:pt x="1864" y="470"/>
                </a:cubicBezTo>
                <a:cubicBezTo>
                  <a:pt x="1849" y="476"/>
                  <a:pt x="1831" y="473"/>
                  <a:pt x="1820" y="461"/>
                </a:cubicBezTo>
                <a:cubicBezTo>
                  <a:pt x="1714" y="355"/>
                  <a:pt x="1714" y="355"/>
                  <a:pt x="1714" y="355"/>
                </a:cubicBezTo>
                <a:cubicBezTo>
                  <a:pt x="582" y="1236"/>
                  <a:pt x="582" y="1236"/>
                  <a:pt x="582" y="1236"/>
                </a:cubicBezTo>
                <a:cubicBezTo>
                  <a:pt x="574" y="1242"/>
                  <a:pt x="565" y="1245"/>
                  <a:pt x="556" y="1245"/>
                </a:cubicBezTo>
                <a:cubicBezTo>
                  <a:pt x="545" y="1245"/>
                  <a:pt x="534" y="1240"/>
                  <a:pt x="526" y="1231"/>
                </a:cubicBezTo>
                <a:close/>
                <a:moveTo>
                  <a:pt x="841" y="953"/>
                </a:moveTo>
                <a:cubicBezTo>
                  <a:pt x="1697" y="287"/>
                  <a:pt x="1697" y="287"/>
                  <a:pt x="1697" y="287"/>
                </a:cubicBezTo>
                <a:cubicBezTo>
                  <a:pt x="1710" y="277"/>
                  <a:pt x="1728" y="278"/>
                  <a:pt x="1739" y="290"/>
                </a:cubicBezTo>
                <a:cubicBezTo>
                  <a:pt x="1825" y="375"/>
                  <a:pt x="1825" y="375"/>
                  <a:pt x="1825" y="375"/>
                </a:cubicBezTo>
                <a:cubicBezTo>
                  <a:pt x="1825" y="64"/>
                  <a:pt x="1825" y="64"/>
                  <a:pt x="1825" y="64"/>
                </a:cubicBezTo>
                <a:cubicBezTo>
                  <a:pt x="1514" y="64"/>
                  <a:pt x="1514" y="64"/>
                  <a:pt x="1514" y="64"/>
                </a:cubicBezTo>
                <a:cubicBezTo>
                  <a:pt x="1599" y="149"/>
                  <a:pt x="1599" y="149"/>
                  <a:pt x="1599" y="149"/>
                </a:cubicBezTo>
                <a:cubicBezTo>
                  <a:pt x="1605" y="156"/>
                  <a:pt x="1608" y="164"/>
                  <a:pt x="1608" y="172"/>
                </a:cubicBezTo>
                <a:cubicBezTo>
                  <a:pt x="1608" y="181"/>
                  <a:pt x="1605" y="189"/>
                  <a:pt x="1599" y="195"/>
                </a:cubicBezTo>
                <a:lnTo>
                  <a:pt x="841" y="953"/>
                </a:lnTo>
                <a:close/>
              </a:path>
            </a:pathLst>
          </a:custGeom>
          <a:solidFill>
            <a:schemeClr val="accent2"/>
          </a:solidFill>
          <a:ln>
            <a:noFill/>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sp>
        <p:nvSpPr>
          <p:cNvPr id="37" name="Google Shape;516;p45">
            <a:extLst>
              <a:ext uri="{FF2B5EF4-FFF2-40B4-BE49-F238E27FC236}">
                <a16:creationId xmlns:a16="http://schemas.microsoft.com/office/drawing/2014/main" id="{D67A0A35-B11C-9A49-BD6C-DA807E643446}"/>
              </a:ext>
            </a:extLst>
          </p:cNvPr>
          <p:cNvSpPr txBox="1"/>
          <p:nvPr/>
        </p:nvSpPr>
        <p:spPr>
          <a:xfrm>
            <a:off x="1532748" y="3395932"/>
            <a:ext cx="3821152" cy="205184"/>
          </a:xfrm>
          <a:prstGeom prst="rect">
            <a:avLst/>
          </a:prstGeom>
          <a:noFill/>
          <a:ln>
            <a:noFill/>
          </a:ln>
        </p:spPr>
        <p:txBody>
          <a:bodyPr spcFirstLastPara="1" wrap="square" lIns="0" tIns="0" rIns="0" bIns="0" anchor="t" anchorCtr="0">
            <a:noAutofit/>
          </a:bodyPr>
          <a:lstStyle/>
          <a:p>
            <a:pPr>
              <a:buClr>
                <a:schemeClr val="accent1"/>
              </a:buClr>
              <a:buSzPts val="1000"/>
            </a:pPr>
            <a:r>
              <a:rPr lang="en-US" sz="2400">
                <a:solidFill>
                  <a:schemeClr val="accent2"/>
                </a:solidFill>
                <a:latin typeface="Lato"/>
                <a:ea typeface="Lato"/>
                <a:cs typeface="Lato"/>
                <a:sym typeface="Lato"/>
              </a:rPr>
              <a:t>Benefits of doing Forecasting analysis</a:t>
            </a:r>
            <a:endParaRPr sz="2400">
              <a:solidFill>
                <a:schemeClr val="accent2"/>
              </a:solidFill>
              <a:latin typeface="Lato"/>
              <a:ea typeface="Lato"/>
              <a:cs typeface="Lato"/>
              <a:sym typeface="Lato"/>
            </a:endParaRPr>
          </a:p>
        </p:txBody>
      </p:sp>
      <p:sp>
        <p:nvSpPr>
          <p:cNvPr id="38" name="Google Shape;516;p45">
            <a:extLst>
              <a:ext uri="{FF2B5EF4-FFF2-40B4-BE49-F238E27FC236}">
                <a16:creationId xmlns:a16="http://schemas.microsoft.com/office/drawing/2014/main" id="{6024EDFE-4210-004B-A9CF-FE8D6CA4D5F8}"/>
              </a:ext>
            </a:extLst>
          </p:cNvPr>
          <p:cNvSpPr txBox="1"/>
          <p:nvPr/>
        </p:nvSpPr>
        <p:spPr>
          <a:xfrm>
            <a:off x="7368578" y="3451661"/>
            <a:ext cx="4587940" cy="205184"/>
          </a:xfrm>
          <a:prstGeom prst="rect">
            <a:avLst/>
          </a:prstGeom>
          <a:noFill/>
          <a:ln>
            <a:noFill/>
          </a:ln>
        </p:spPr>
        <p:txBody>
          <a:bodyPr spcFirstLastPara="1" wrap="square" lIns="0" tIns="0" rIns="0" bIns="0" anchor="t" anchorCtr="0">
            <a:noAutofit/>
          </a:bodyPr>
          <a:lstStyle/>
          <a:p>
            <a:pPr>
              <a:buClr>
                <a:schemeClr val="accent1"/>
              </a:buClr>
              <a:buSzPts val="1000"/>
            </a:pPr>
            <a:r>
              <a:rPr lang="en-US" sz="2400">
                <a:solidFill>
                  <a:schemeClr val="accent2"/>
                </a:solidFill>
                <a:latin typeface="Lato"/>
                <a:ea typeface="Lato"/>
                <a:cs typeface="Lato"/>
                <a:sym typeface="Lato"/>
              </a:rPr>
              <a:t>Reasons why we failed predicting the sales of MZM sales</a:t>
            </a:r>
            <a:endParaRPr sz="2400">
              <a:solidFill>
                <a:schemeClr val="accent2"/>
              </a:solidFill>
              <a:latin typeface="Lato"/>
              <a:ea typeface="Lato"/>
              <a:cs typeface="Lato"/>
              <a:sym typeface="Lato"/>
            </a:endParaRPr>
          </a:p>
        </p:txBody>
      </p:sp>
      <p:sp>
        <p:nvSpPr>
          <p:cNvPr id="39" name="Google Shape;516;p45">
            <a:extLst>
              <a:ext uri="{FF2B5EF4-FFF2-40B4-BE49-F238E27FC236}">
                <a16:creationId xmlns:a16="http://schemas.microsoft.com/office/drawing/2014/main" id="{4DD3D867-0E3E-C84F-93F9-4998184A83A1}"/>
              </a:ext>
            </a:extLst>
          </p:cNvPr>
          <p:cNvSpPr txBox="1"/>
          <p:nvPr/>
        </p:nvSpPr>
        <p:spPr>
          <a:xfrm>
            <a:off x="1532747" y="4603472"/>
            <a:ext cx="3821152" cy="205184"/>
          </a:xfrm>
          <a:prstGeom prst="rect">
            <a:avLst/>
          </a:prstGeom>
          <a:noFill/>
          <a:ln>
            <a:noFill/>
          </a:ln>
        </p:spPr>
        <p:txBody>
          <a:bodyPr spcFirstLastPara="1" wrap="square" lIns="0" tIns="0" rIns="0" bIns="0" anchor="t" anchorCtr="0">
            <a:noAutofit/>
          </a:bodyPr>
          <a:lstStyle/>
          <a:p>
            <a:pPr>
              <a:buClr>
                <a:schemeClr val="accent1"/>
              </a:buClr>
              <a:buSzPts val="1000"/>
            </a:pPr>
            <a:r>
              <a:rPr lang="en-US" sz="2100">
                <a:solidFill>
                  <a:schemeClr val="accent1"/>
                </a:solidFill>
                <a:latin typeface="Lato"/>
                <a:ea typeface="Lato"/>
                <a:cs typeface="Lato"/>
                <a:sym typeface="Lato"/>
              </a:rPr>
              <a:t>To attract investors</a:t>
            </a:r>
          </a:p>
        </p:txBody>
      </p:sp>
      <p:sp>
        <p:nvSpPr>
          <p:cNvPr id="40" name="Google Shape;500;p45">
            <a:extLst>
              <a:ext uri="{FF2B5EF4-FFF2-40B4-BE49-F238E27FC236}">
                <a16:creationId xmlns:a16="http://schemas.microsoft.com/office/drawing/2014/main" id="{37079E15-77EB-D342-9633-79F6D3D4CEFF}"/>
              </a:ext>
            </a:extLst>
          </p:cNvPr>
          <p:cNvSpPr/>
          <p:nvPr/>
        </p:nvSpPr>
        <p:spPr>
          <a:xfrm>
            <a:off x="619864" y="5137549"/>
            <a:ext cx="537323" cy="534564"/>
          </a:xfrm>
          <a:custGeom>
            <a:avLst/>
            <a:gdLst/>
            <a:ahLst/>
            <a:cxnLst/>
            <a:rect l="l" t="t" r="r" b="b"/>
            <a:pathLst>
              <a:path w="353" h="353" extrusionOk="0">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spcFirstLastPara="1" wrap="square" lIns="45700" tIns="22833" rIns="45700" bIns="22833" anchor="t" anchorCtr="0">
            <a:noAutofit/>
          </a:bodyPr>
          <a:lstStyle/>
          <a:p>
            <a:endParaRPr sz="1200">
              <a:solidFill>
                <a:schemeClr val="dk1"/>
              </a:solidFill>
              <a:latin typeface="Lato"/>
              <a:ea typeface="Lato"/>
              <a:cs typeface="Lato"/>
              <a:sym typeface="Lato"/>
            </a:endParaRPr>
          </a:p>
        </p:txBody>
      </p:sp>
      <p:sp>
        <p:nvSpPr>
          <p:cNvPr id="41" name="Google Shape;500;p45">
            <a:extLst>
              <a:ext uri="{FF2B5EF4-FFF2-40B4-BE49-F238E27FC236}">
                <a16:creationId xmlns:a16="http://schemas.microsoft.com/office/drawing/2014/main" id="{283E1861-BC76-A54A-86DB-6D763C8918FA}"/>
              </a:ext>
            </a:extLst>
          </p:cNvPr>
          <p:cNvSpPr/>
          <p:nvPr/>
        </p:nvSpPr>
        <p:spPr>
          <a:xfrm>
            <a:off x="619823" y="5866535"/>
            <a:ext cx="537323" cy="534564"/>
          </a:xfrm>
          <a:custGeom>
            <a:avLst/>
            <a:gdLst/>
            <a:ahLst/>
            <a:cxnLst/>
            <a:rect l="l" t="t" r="r" b="b"/>
            <a:pathLst>
              <a:path w="353" h="353" extrusionOk="0">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spcFirstLastPara="1" wrap="square" lIns="45700" tIns="22833" rIns="45700" bIns="22833" anchor="t" anchorCtr="0">
            <a:noAutofit/>
          </a:bodyPr>
          <a:lstStyle/>
          <a:p>
            <a:endParaRPr sz="1200">
              <a:solidFill>
                <a:schemeClr val="dk1"/>
              </a:solidFill>
              <a:latin typeface="Lato"/>
              <a:ea typeface="Lato"/>
              <a:cs typeface="Lato"/>
              <a:sym typeface="Lato"/>
            </a:endParaRPr>
          </a:p>
        </p:txBody>
      </p:sp>
      <p:sp>
        <p:nvSpPr>
          <p:cNvPr id="42" name="Google Shape;516;p45">
            <a:extLst>
              <a:ext uri="{FF2B5EF4-FFF2-40B4-BE49-F238E27FC236}">
                <a16:creationId xmlns:a16="http://schemas.microsoft.com/office/drawing/2014/main" id="{BE1A460B-9C91-A04D-B268-CB16454DDCE9}"/>
              </a:ext>
            </a:extLst>
          </p:cNvPr>
          <p:cNvSpPr txBox="1"/>
          <p:nvPr/>
        </p:nvSpPr>
        <p:spPr>
          <a:xfrm>
            <a:off x="1532747" y="5311381"/>
            <a:ext cx="4567095" cy="170150"/>
          </a:xfrm>
          <a:prstGeom prst="rect">
            <a:avLst/>
          </a:prstGeom>
          <a:noFill/>
          <a:ln>
            <a:noFill/>
          </a:ln>
        </p:spPr>
        <p:txBody>
          <a:bodyPr spcFirstLastPara="1" wrap="square" lIns="0" tIns="0" rIns="0" bIns="0" anchor="t" anchorCtr="0">
            <a:noAutofit/>
          </a:bodyPr>
          <a:lstStyle/>
          <a:p>
            <a:pPr>
              <a:buClr>
                <a:schemeClr val="accent1"/>
              </a:buClr>
              <a:buSzPts val="1000"/>
            </a:pPr>
            <a:r>
              <a:rPr lang="en-US" sz="2100">
                <a:solidFill>
                  <a:schemeClr val="accent1"/>
                </a:solidFill>
                <a:latin typeface="Lato"/>
                <a:ea typeface="Lato"/>
                <a:cs typeface="Lato"/>
                <a:sym typeface="Lato"/>
              </a:rPr>
              <a:t>Can make better decisions on costs</a:t>
            </a:r>
          </a:p>
        </p:txBody>
      </p:sp>
      <p:sp>
        <p:nvSpPr>
          <p:cNvPr id="43" name="Google Shape;516;p45">
            <a:extLst>
              <a:ext uri="{FF2B5EF4-FFF2-40B4-BE49-F238E27FC236}">
                <a16:creationId xmlns:a16="http://schemas.microsoft.com/office/drawing/2014/main" id="{DD7ECE6E-AD1D-6D4B-90DB-464691C55ACC}"/>
              </a:ext>
            </a:extLst>
          </p:cNvPr>
          <p:cNvSpPr txBox="1"/>
          <p:nvPr/>
        </p:nvSpPr>
        <p:spPr>
          <a:xfrm>
            <a:off x="1532747" y="6050862"/>
            <a:ext cx="4958763" cy="207092"/>
          </a:xfrm>
          <a:prstGeom prst="rect">
            <a:avLst/>
          </a:prstGeom>
          <a:noFill/>
          <a:ln>
            <a:noFill/>
          </a:ln>
        </p:spPr>
        <p:txBody>
          <a:bodyPr spcFirstLastPara="1" wrap="square" lIns="0" tIns="0" rIns="0" bIns="0" anchor="t" anchorCtr="0">
            <a:noAutofit/>
          </a:bodyPr>
          <a:lstStyle/>
          <a:p>
            <a:pPr>
              <a:buClr>
                <a:schemeClr val="accent1"/>
              </a:buClr>
              <a:buSzPts val="1000"/>
            </a:pPr>
            <a:r>
              <a:rPr lang="en-US" sz="2100">
                <a:solidFill>
                  <a:schemeClr val="accent1"/>
                </a:solidFill>
                <a:latin typeface="Lato"/>
                <a:ea typeface="Lato"/>
                <a:cs typeface="Lato"/>
                <a:sym typeface="Lato"/>
              </a:rPr>
              <a:t>To help anticipate changes in the market</a:t>
            </a:r>
            <a:endParaRPr sz="2100">
              <a:solidFill>
                <a:schemeClr val="accent1"/>
              </a:solidFill>
              <a:latin typeface="Lato"/>
              <a:ea typeface="Lato"/>
              <a:cs typeface="Lato"/>
              <a:sym typeface="Lato"/>
            </a:endParaRPr>
          </a:p>
        </p:txBody>
      </p:sp>
    </p:spTree>
    <p:extLst>
      <p:ext uri="{BB962C8B-B14F-4D97-AF65-F5344CB8AC3E}">
        <p14:creationId xmlns:p14="http://schemas.microsoft.com/office/powerpoint/2010/main" val="125038323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BFD1-94C6-44BA-B0F3-FC2E63C9F7DF}"/>
              </a:ext>
            </a:extLst>
          </p:cNvPr>
          <p:cNvSpPr>
            <a:spLocks noGrp="1"/>
          </p:cNvSpPr>
          <p:nvPr>
            <p:ph type="title"/>
          </p:nvPr>
        </p:nvSpPr>
        <p:spPr/>
        <p:txBody>
          <a:bodyPr/>
          <a:lstStyle/>
          <a:p>
            <a:r>
              <a:rPr lang="en-US">
                <a:cs typeface="Calibri Light"/>
              </a:rPr>
              <a:t>Tips for making the slides</a:t>
            </a:r>
          </a:p>
        </p:txBody>
      </p:sp>
      <p:sp>
        <p:nvSpPr>
          <p:cNvPr id="3" name="Content Placeholder 2">
            <a:extLst>
              <a:ext uri="{FF2B5EF4-FFF2-40B4-BE49-F238E27FC236}">
                <a16:creationId xmlns:a16="http://schemas.microsoft.com/office/drawing/2014/main" id="{2C4A189F-8F51-4593-BF38-74CB275F50F7}"/>
              </a:ext>
            </a:extLst>
          </p:cNvPr>
          <p:cNvSpPr>
            <a:spLocks noGrp="1"/>
          </p:cNvSpPr>
          <p:nvPr>
            <p:ph sz="half" idx="1"/>
          </p:nvPr>
        </p:nvSpPr>
        <p:spPr/>
        <p:txBody>
          <a:bodyPr vert="horz" lIns="91440" tIns="45720" rIns="91440" bIns="45720" rtlCol="0" anchor="t">
            <a:normAutofit fontScale="70000" lnSpcReduction="20000"/>
          </a:bodyPr>
          <a:lstStyle/>
          <a:p>
            <a:pPr marL="0" indent="0">
              <a:buNone/>
            </a:pPr>
            <a:r>
              <a:rPr lang="en-US">
                <a:cs typeface="Calibri"/>
              </a:rPr>
              <a:t>1. colors: use color picker, standard color code: </a:t>
            </a:r>
            <a:endParaRPr lang="en-US"/>
          </a:p>
          <a:p>
            <a:pPr marL="0" indent="0">
              <a:buNone/>
            </a:pPr>
            <a:r>
              <a:rPr lang="en-US">
                <a:cs typeface="Calibri"/>
              </a:rPr>
              <a:t>Red</a:t>
            </a:r>
            <a:r>
              <a:rPr lang="en-US">
                <a:ea typeface="+mn-lt"/>
                <a:cs typeface="+mn-lt"/>
              </a:rPr>
              <a:t>: #991b1d Grey: #4b5050</a:t>
            </a:r>
            <a:endParaRPr lang="en-US"/>
          </a:p>
          <a:p>
            <a:pPr marL="0" indent="0">
              <a:buNone/>
            </a:pPr>
            <a:r>
              <a:rPr lang="en-US">
                <a:cs typeface="Calibri"/>
              </a:rPr>
              <a:t>Light grey: </a:t>
            </a:r>
            <a:r>
              <a:rPr lang="en-US">
                <a:ea typeface="+mn-lt"/>
                <a:cs typeface="+mn-lt"/>
              </a:rPr>
              <a:t>#6e7378</a:t>
            </a:r>
            <a:endParaRPr lang="en-US">
              <a:cs typeface="Calibri"/>
            </a:endParaRPr>
          </a:p>
          <a:p>
            <a:pPr marL="0" indent="0">
              <a:buNone/>
            </a:pPr>
            <a:endParaRPr lang="en-US">
              <a:cs typeface="Calibri"/>
            </a:endParaRPr>
          </a:p>
          <a:p>
            <a:pPr marL="0" indent="0">
              <a:buNone/>
            </a:pPr>
            <a:r>
              <a:rPr lang="en-US">
                <a:cs typeface="Calibri"/>
              </a:rPr>
              <a:t>2. headline should be the questions and a brief answer</a:t>
            </a:r>
            <a:endParaRPr lang="en-US"/>
          </a:p>
          <a:p>
            <a:pPr marL="0" indent="0">
              <a:buNone/>
            </a:pPr>
            <a:endParaRPr lang="en-US">
              <a:cs typeface="Calibri"/>
            </a:endParaRPr>
          </a:p>
          <a:p>
            <a:pPr marL="0" indent="0">
              <a:buNone/>
            </a:pPr>
            <a:r>
              <a:rPr lang="en-US">
                <a:cs typeface="Calibri"/>
              </a:rPr>
              <a:t>3. write script put it in the note</a:t>
            </a:r>
          </a:p>
          <a:p>
            <a:pPr marL="0" indent="0">
              <a:buNone/>
            </a:pPr>
            <a:endParaRPr lang="en-US">
              <a:cs typeface="Calibri"/>
            </a:endParaRPr>
          </a:p>
          <a:p>
            <a:pPr marL="0" indent="0">
              <a:buNone/>
            </a:pPr>
            <a:r>
              <a:rPr lang="en-US">
                <a:cs typeface="Calibri"/>
              </a:rPr>
              <a:t>4. on average 2.5 mins each section (leave some time for conclusion and intro) </a:t>
            </a:r>
          </a:p>
          <a:p>
            <a:pPr marL="0" indent="0">
              <a:buNone/>
            </a:pPr>
            <a:endParaRPr lang="en-US">
              <a:ea typeface="宋体"/>
              <a:cs typeface="Calibri"/>
            </a:endParaRPr>
          </a:p>
          <a:p>
            <a:pPr marL="0" indent="0">
              <a:buNone/>
            </a:pPr>
            <a:r>
              <a:rPr lang="en-US">
                <a:ea typeface="宋体"/>
                <a:cs typeface="Calibri"/>
              </a:rPr>
              <a:t>5.</a:t>
            </a:r>
            <a:r>
              <a:rPr lang="en-US">
                <a:solidFill>
                  <a:srgbClr val="FF0000"/>
                </a:solidFill>
                <a:ea typeface="宋体"/>
                <a:cs typeface="Calibri"/>
              </a:rPr>
              <a:t> Aligning</a:t>
            </a:r>
            <a:r>
              <a:rPr lang="en-US">
                <a:ea typeface="宋体"/>
                <a:cs typeface="Calibri"/>
              </a:rPr>
              <a:t> </a:t>
            </a:r>
          </a:p>
          <a:p>
            <a:endParaRPr lang="en-US">
              <a:ea typeface="宋体"/>
              <a:cs typeface="Calibri"/>
            </a:endParaRPr>
          </a:p>
          <a:p>
            <a:endParaRPr lang="en-US">
              <a:ea typeface="宋体"/>
              <a:cs typeface="Calibri"/>
            </a:endParaRPr>
          </a:p>
          <a:p>
            <a:pPr marL="0" indent="0">
              <a:buNone/>
            </a:pPr>
            <a:endParaRPr lang="en-US">
              <a:ea typeface="宋体"/>
              <a:cs typeface="Calibri"/>
            </a:endParaRPr>
          </a:p>
          <a:p>
            <a:endParaRPr lang="en-US">
              <a:cs typeface="Calibri"/>
            </a:endParaRPr>
          </a:p>
        </p:txBody>
      </p:sp>
      <p:sp>
        <p:nvSpPr>
          <p:cNvPr id="4" name="Content Placeholder 3">
            <a:extLst>
              <a:ext uri="{FF2B5EF4-FFF2-40B4-BE49-F238E27FC236}">
                <a16:creationId xmlns:a16="http://schemas.microsoft.com/office/drawing/2014/main" id="{F927B1DF-20A1-4028-8490-C60891D2158A}"/>
              </a:ext>
            </a:extLst>
          </p:cNvPr>
          <p:cNvSpPr>
            <a:spLocks noGrp="1"/>
          </p:cNvSpPr>
          <p:nvPr>
            <p:ph sz="half" idx="2"/>
          </p:nvPr>
        </p:nvSpPr>
        <p:spPr/>
        <p:txBody>
          <a:bodyPr vert="horz" lIns="91440" tIns="45720" rIns="91440" bIns="45720" rtlCol="0" anchor="t">
            <a:normAutofit fontScale="70000" lnSpcReduction="20000"/>
          </a:bodyPr>
          <a:lstStyle/>
          <a:p>
            <a:pPr marL="0" indent="0">
              <a:buNone/>
            </a:pPr>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406459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cxnSp>
        <p:nvCxnSpPr>
          <p:cNvPr id="394" name="Google Shape;394;p40"/>
          <p:cNvCxnSpPr/>
          <p:nvPr/>
        </p:nvCxnSpPr>
        <p:spPr>
          <a:xfrm>
            <a:off x="791633" y="1501270"/>
            <a:ext cx="0" cy="3065239"/>
          </a:xfrm>
          <a:prstGeom prst="straightConnector1">
            <a:avLst/>
          </a:prstGeom>
          <a:noFill/>
          <a:ln w="28575" cap="flat" cmpd="sng">
            <a:solidFill>
              <a:schemeClr val="accent2"/>
            </a:solidFill>
            <a:prstDash val="solid"/>
            <a:miter lim="800000"/>
            <a:headEnd type="none" w="sm" len="sm"/>
            <a:tailEnd type="none" w="sm" len="sm"/>
          </a:ln>
        </p:spPr>
      </p:cxnSp>
      <p:sp>
        <p:nvSpPr>
          <p:cNvPr id="395" name="Google Shape;395;p40"/>
          <p:cNvSpPr txBox="1"/>
          <p:nvPr/>
        </p:nvSpPr>
        <p:spPr>
          <a:xfrm>
            <a:off x="1294493" y="1298689"/>
            <a:ext cx="5761466" cy="4056525"/>
          </a:xfrm>
          <a:prstGeom prst="rect">
            <a:avLst/>
          </a:prstGeom>
          <a:noFill/>
          <a:ln>
            <a:noFill/>
          </a:ln>
        </p:spPr>
        <p:txBody>
          <a:bodyPr spcFirstLastPara="1" wrap="square" lIns="0" tIns="0" rIns="0" bIns="0" anchor="t" anchorCtr="0">
            <a:noAutofit/>
          </a:bodyPr>
          <a:lstStyle/>
          <a:p>
            <a:pPr>
              <a:lnSpc>
                <a:spcPct val="130000"/>
              </a:lnSpc>
            </a:pPr>
            <a:endParaRPr lang="en-US" sz="4300">
              <a:solidFill>
                <a:schemeClr val="accent1"/>
              </a:solidFill>
              <a:latin typeface="Lato Black"/>
            </a:endParaRPr>
          </a:p>
          <a:p>
            <a:pPr>
              <a:lnSpc>
                <a:spcPct val="130000"/>
              </a:lnSpc>
            </a:pPr>
            <a:r>
              <a:rPr lang="en-US" sz="4300">
                <a:solidFill>
                  <a:schemeClr val="accent2"/>
                </a:solidFill>
                <a:latin typeface="Lato Black"/>
                <a:sym typeface="Lato Black"/>
              </a:rPr>
              <a:t>COHORT</a:t>
            </a:r>
            <a:endParaRPr lang="en-US">
              <a:solidFill>
                <a:schemeClr val="accent2"/>
              </a:solidFill>
            </a:endParaRPr>
          </a:p>
          <a:p>
            <a:pPr>
              <a:lnSpc>
                <a:spcPct val="130000"/>
              </a:lnSpc>
            </a:pPr>
            <a:r>
              <a:rPr lang="en-US" sz="4300">
                <a:solidFill>
                  <a:schemeClr val="accent1"/>
                </a:solidFill>
                <a:latin typeface="Lato Black"/>
                <a:sym typeface="Lato Black"/>
              </a:rPr>
              <a:t>ANALYSIS</a:t>
            </a:r>
            <a:endParaRPr lang="en-US">
              <a:solidFill>
                <a:schemeClr val="accent1"/>
              </a:solidFill>
            </a:endParaRPr>
          </a:p>
          <a:p>
            <a:pPr>
              <a:lnSpc>
                <a:spcPct val="130000"/>
              </a:lnSpc>
            </a:pPr>
            <a:r>
              <a:rPr lang="en-US" sz="4300">
                <a:solidFill>
                  <a:schemeClr val="accent5"/>
                </a:solidFill>
                <a:latin typeface="Lato Black"/>
                <a:ea typeface="Lato Black"/>
                <a:cs typeface="Lato Black"/>
              </a:rPr>
              <a:t>(Recurring Product)</a:t>
            </a:r>
          </a:p>
          <a:p>
            <a:pPr>
              <a:lnSpc>
                <a:spcPct val="130000"/>
              </a:lnSpc>
            </a:pPr>
            <a:endParaRPr lang="en-US" sz="4300">
              <a:solidFill>
                <a:schemeClr val="accent2"/>
              </a:solidFill>
              <a:latin typeface="Lato Black"/>
              <a:ea typeface="Lato Black"/>
              <a:cs typeface="Lato Black"/>
            </a:endParaRPr>
          </a:p>
        </p:txBody>
      </p:sp>
      <p:pic>
        <p:nvPicPr>
          <p:cNvPr id="402" name="Google Shape;402;p40"/>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extLst>
      <p:ext uri="{BB962C8B-B14F-4D97-AF65-F5344CB8AC3E}">
        <p14:creationId xmlns:p14="http://schemas.microsoft.com/office/powerpoint/2010/main" val="402651952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58C5-01C7-4DEC-BA14-BE7CDC9FA107}"/>
              </a:ext>
            </a:extLst>
          </p:cNvPr>
          <p:cNvSpPr>
            <a:spLocks noGrp="1"/>
          </p:cNvSpPr>
          <p:nvPr>
            <p:ph type="body" idx="1"/>
          </p:nvPr>
        </p:nvSpPr>
        <p:spPr>
          <a:xfrm>
            <a:off x="521637" y="787580"/>
            <a:ext cx="10604499" cy="511013"/>
          </a:xfrm>
        </p:spPr>
        <p:txBody>
          <a:bodyPr/>
          <a:lstStyle/>
          <a:p>
            <a:pPr marL="608965" indent="-304165"/>
            <a:r>
              <a:rPr lang="en-US">
                <a:solidFill>
                  <a:schemeClr val="accent2"/>
                </a:solidFill>
              </a:rPr>
              <a:t>Cohort Analysis</a:t>
            </a:r>
          </a:p>
        </p:txBody>
      </p:sp>
      <p:sp>
        <p:nvSpPr>
          <p:cNvPr id="3" name="TextBox 2">
            <a:extLst>
              <a:ext uri="{FF2B5EF4-FFF2-40B4-BE49-F238E27FC236}">
                <a16:creationId xmlns:a16="http://schemas.microsoft.com/office/drawing/2014/main" id="{06C07527-7E44-4359-9922-4C6001AA6DB6}"/>
              </a:ext>
            </a:extLst>
          </p:cNvPr>
          <p:cNvSpPr txBox="1"/>
          <p:nvPr/>
        </p:nvSpPr>
        <p:spPr>
          <a:xfrm>
            <a:off x="755176" y="1301086"/>
            <a:ext cx="441505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b="1">
                <a:latin typeface="Lato Black"/>
                <a:ea typeface="+mn-lt"/>
                <a:cs typeface="+mn-lt"/>
              </a:rPr>
              <a:t>Cohort Definition:</a:t>
            </a:r>
            <a:endParaRPr lang="en-US" sz="2000">
              <a:latin typeface="Lato Black"/>
            </a:endParaRPr>
          </a:p>
          <a:p>
            <a:r>
              <a:rPr lang="en-US">
                <a:latin typeface="Lato Black"/>
                <a:ea typeface="+mn-lt"/>
                <a:cs typeface="+mn-lt"/>
              </a:rPr>
              <a:t>Customers that made their first purchase in the same month</a:t>
            </a:r>
            <a:endParaRPr lang="en-US">
              <a:latin typeface="Lato Black"/>
            </a:endParaRPr>
          </a:p>
          <a:p>
            <a:pPr algn="l"/>
            <a:endParaRPr lang="en-US">
              <a:cs typeface="Arial"/>
            </a:endParaRPr>
          </a:p>
        </p:txBody>
      </p:sp>
      <p:sp>
        <p:nvSpPr>
          <p:cNvPr id="5" name="TextBox 4">
            <a:extLst>
              <a:ext uri="{FF2B5EF4-FFF2-40B4-BE49-F238E27FC236}">
                <a16:creationId xmlns:a16="http://schemas.microsoft.com/office/drawing/2014/main" id="{30070D18-6715-4493-8743-A46376B21029}"/>
              </a:ext>
            </a:extLst>
          </p:cNvPr>
          <p:cNvSpPr txBox="1"/>
          <p:nvPr/>
        </p:nvSpPr>
        <p:spPr>
          <a:xfrm>
            <a:off x="5941325" y="1357951"/>
            <a:ext cx="4881349"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b="1">
                <a:latin typeface="Lato Black"/>
                <a:ea typeface="+mn-lt"/>
                <a:cs typeface="+mn-lt"/>
              </a:rPr>
              <a:t>WSWP Customers’ Cohort Table</a:t>
            </a:r>
            <a:endParaRPr lang="en-US" sz="2000">
              <a:latin typeface="Lato Black"/>
            </a:endParaRPr>
          </a:p>
          <a:p>
            <a:pPr algn="l"/>
            <a:endParaRPr lang="en-US">
              <a:cs typeface="Arial"/>
            </a:endParaRPr>
          </a:p>
        </p:txBody>
      </p:sp>
      <p:sp>
        <p:nvSpPr>
          <p:cNvPr id="8" name="TextBox 7">
            <a:extLst>
              <a:ext uri="{FF2B5EF4-FFF2-40B4-BE49-F238E27FC236}">
                <a16:creationId xmlns:a16="http://schemas.microsoft.com/office/drawing/2014/main" id="{A78A264C-905A-4B39-AEB2-6ACA446421C5}"/>
              </a:ext>
            </a:extLst>
          </p:cNvPr>
          <p:cNvSpPr txBox="1"/>
          <p:nvPr/>
        </p:nvSpPr>
        <p:spPr>
          <a:xfrm>
            <a:off x="863932" y="3923305"/>
            <a:ext cx="9348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People</a:t>
            </a:r>
          </a:p>
        </p:txBody>
      </p:sp>
      <p:sp>
        <p:nvSpPr>
          <p:cNvPr id="9" name="TextBox 8">
            <a:extLst>
              <a:ext uri="{FF2B5EF4-FFF2-40B4-BE49-F238E27FC236}">
                <a16:creationId xmlns:a16="http://schemas.microsoft.com/office/drawing/2014/main" id="{7B7E1F54-2F0B-4630-9D62-CDE9FCBC793D}"/>
              </a:ext>
            </a:extLst>
          </p:cNvPr>
          <p:cNvSpPr txBox="1"/>
          <p:nvPr/>
        </p:nvSpPr>
        <p:spPr>
          <a:xfrm>
            <a:off x="2200986" y="3918329"/>
            <a:ext cx="19925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Purchase in the same month</a:t>
            </a:r>
            <a:endParaRPr lang="en-US"/>
          </a:p>
          <a:p>
            <a:pPr algn="l"/>
            <a:endParaRPr lang="en-US">
              <a:cs typeface="Arial"/>
            </a:endParaRPr>
          </a:p>
        </p:txBody>
      </p:sp>
      <p:sp>
        <p:nvSpPr>
          <p:cNvPr id="10" name="TextBox 9">
            <a:extLst>
              <a:ext uri="{FF2B5EF4-FFF2-40B4-BE49-F238E27FC236}">
                <a16:creationId xmlns:a16="http://schemas.microsoft.com/office/drawing/2014/main" id="{E426FC99-8084-4A77-BCFD-4EEF0DB43F06}"/>
              </a:ext>
            </a:extLst>
          </p:cNvPr>
          <p:cNvSpPr txBox="1"/>
          <p:nvPr/>
        </p:nvSpPr>
        <p:spPr>
          <a:xfrm>
            <a:off x="4015712" y="3924725"/>
            <a:ext cx="14011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Become one cohort</a:t>
            </a:r>
            <a:endParaRPr lang="en-US"/>
          </a:p>
          <a:p>
            <a:pPr algn="l"/>
            <a:endParaRPr lang="en-US">
              <a:cs typeface="Arial"/>
            </a:endParaRPr>
          </a:p>
        </p:txBody>
      </p:sp>
      <p:pic>
        <p:nvPicPr>
          <p:cNvPr id="11" name="Picture 11" descr="A picture containing text, clipart, silhouette&#10;&#10;Description automatically generated">
            <a:extLst>
              <a:ext uri="{FF2B5EF4-FFF2-40B4-BE49-F238E27FC236}">
                <a16:creationId xmlns:a16="http://schemas.microsoft.com/office/drawing/2014/main" id="{2A9C2298-69C7-4AB2-826B-B369632273B0}"/>
              </a:ext>
            </a:extLst>
          </p:cNvPr>
          <p:cNvPicPr>
            <a:picLocks noChangeAspect="1"/>
          </p:cNvPicPr>
          <p:nvPr/>
        </p:nvPicPr>
        <p:blipFill>
          <a:blip r:embed="rId3"/>
          <a:stretch>
            <a:fillRect/>
          </a:stretch>
        </p:blipFill>
        <p:spPr>
          <a:xfrm>
            <a:off x="868907" y="2810468"/>
            <a:ext cx="4153468" cy="1111959"/>
          </a:xfrm>
          <a:prstGeom prst="rect">
            <a:avLst/>
          </a:prstGeom>
        </p:spPr>
      </p:pic>
      <p:pic>
        <p:nvPicPr>
          <p:cNvPr id="12" name="Picture 12" descr="Table&#10;&#10;Description automatically generated">
            <a:extLst>
              <a:ext uri="{FF2B5EF4-FFF2-40B4-BE49-F238E27FC236}">
                <a16:creationId xmlns:a16="http://schemas.microsoft.com/office/drawing/2014/main" id="{484F1E1B-1E19-4F32-83CF-D462282AD7F4}"/>
              </a:ext>
            </a:extLst>
          </p:cNvPr>
          <p:cNvPicPr>
            <a:picLocks noChangeAspect="1"/>
          </p:cNvPicPr>
          <p:nvPr/>
        </p:nvPicPr>
        <p:blipFill>
          <a:blip r:embed="rId4"/>
          <a:stretch>
            <a:fillRect/>
          </a:stretch>
        </p:blipFill>
        <p:spPr>
          <a:xfrm>
            <a:off x="6316638" y="2098938"/>
            <a:ext cx="3584810" cy="3262902"/>
          </a:xfrm>
          <a:prstGeom prst="rect">
            <a:avLst/>
          </a:prstGeom>
        </p:spPr>
      </p:pic>
    </p:spTree>
    <p:extLst>
      <p:ext uri="{BB962C8B-B14F-4D97-AF65-F5344CB8AC3E}">
        <p14:creationId xmlns:p14="http://schemas.microsoft.com/office/powerpoint/2010/main" val="523440691"/>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58C5-01C7-4DEC-BA14-BE7CDC9FA107}"/>
              </a:ext>
            </a:extLst>
          </p:cNvPr>
          <p:cNvSpPr>
            <a:spLocks noGrp="1"/>
          </p:cNvSpPr>
          <p:nvPr>
            <p:ph type="body" idx="1"/>
          </p:nvPr>
        </p:nvSpPr>
        <p:spPr>
          <a:xfrm>
            <a:off x="521637" y="787580"/>
            <a:ext cx="10604499" cy="511013"/>
          </a:xfrm>
        </p:spPr>
        <p:txBody>
          <a:bodyPr/>
          <a:lstStyle/>
          <a:p>
            <a:pPr marL="608965" indent="-304165"/>
            <a:r>
              <a:rPr lang="en-US">
                <a:solidFill>
                  <a:schemeClr val="accent2"/>
                </a:solidFill>
              </a:rPr>
              <a:t>Cohort Analysis</a:t>
            </a:r>
          </a:p>
        </p:txBody>
      </p:sp>
      <p:sp>
        <p:nvSpPr>
          <p:cNvPr id="3" name="TextBox 2">
            <a:extLst>
              <a:ext uri="{FF2B5EF4-FFF2-40B4-BE49-F238E27FC236}">
                <a16:creationId xmlns:a16="http://schemas.microsoft.com/office/drawing/2014/main" id="{06C07527-7E44-4359-9922-4C6001AA6DB6}"/>
              </a:ext>
            </a:extLst>
          </p:cNvPr>
          <p:cNvSpPr txBox="1"/>
          <p:nvPr/>
        </p:nvSpPr>
        <p:spPr>
          <a:xfrm>
            <a:off x="755176" y="1301086"/>
            <a:ext cx="751991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b="1">
                <a:latin typeface="Lato Black"/>
                <a:cs typeface="Arial"/>
              </a:rPr>
              <a:t>Table of Retaining Number of People for Each Cohort</a:t>
            </a:r>
          </a:p>
          <a:p>
            <a:endParaRPr lang="en-US">
              <a:latin typeface="Lato Black"/>
              <a:cs typeface="Arial"/>
            </a:endParaRPr>
          </a:p>
          <a:p>
            <a:pPr algn="l"/>
            <a:endParaRPr lang="en-US">
              <a:cs typeface="Arial"/>
            </a:endParaRPr>
          </a:p>
        </p:txBody>
      </p:sp>
      <p:pic>
        <p:nvPicPr>
          <p:cNvPr id="4" name="Picture 5" descr="Table&#10;&#10;Description automatically generated">
            <a:extLst>
              <a:ext uri="{FF2B5EF4-FFF2-40B4-BE49-F238E27FC236}">
                <a16:creationId xmlns:a16="http://schemas.microsoft.com/office/drawing/2014/main" id="{ECA55B33-F840-4892-BB95-867D2DBBD6CF}"/>
              </a:ext>
            </a:extLst>
          </p:cNvPr>
          <p:cNvPicPr>
            <a:picLocks noChangeAspect="1"/>
          </p:cNvPicPr>
          <p:nvPr/>
        </p:nvPicPr>
        <p:blipFill>
          <a:blip r:embed="rId3"/>
          <a:stretch>
            <a:fillRect/>
          </a:stretch>
        </p:blipFill>
        <p:spPr>
          <a:xfrm>
            <a:off x="903027" y="2662899"/>
            <a:ext cx="10329080" cy="3169934"/>
          </a:xfrm>
          <a:prstGeom prst="rect">
            <a:avLst/>
          </a:prstGeom>
        </p:spPr>
      </p:pic>
      <p:sp>
        <p:nvSpPr>
          <p:cNvPr id="7" name="TextBox 6">
            <a:extLst>
              <a:ext uri="{FF2B5EF4-FFF2-40B4-BE49-F238E27FC236}">
                <a16:creationId xmlns:a16="http://schemas.microsoft.com/office/drawing/2014/main" id="{C1669E93-ABEC-40DE-BECC-BC481511D585}"/>
              </a:ext>
            </a:extLst>
          </p:cNvPr>
          <p:cNvSpPr txBox="1"/>
          <p:nvPr/>
        </p:nvSpPr>
        <p:spPr>
          <a:xfrm>
            <a:off x="898051" y="1864766"/>
            <a:ext cx="2504364" cy="6577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ato Black"/>
                <a:cs typeface="Arial"/>
              </a:rPr>
              <a:t>Timeline of acquiring customers</a:t>
            </a:r>
          </a:p>
        </p:txBody>
      </p:sp>
      <p:pic>
        <p:nvPicPr>
          <p:cNvPr id="14" name="Graphic 14" descr="Arrow Down with solid fill">
            <a:extLst>
              <a:ext uri="{FF2B5EF4-FFF2-40B4-BE49-F238E27FC236}">
                <a16:creationId xmlns:a16="http://schemas.microsoft.com/office/drawing/2014/main" id="{6D8FEDB9-08F9-4114-B153-EDB3B527D4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0382" y="2187053"/>
            <a:ext cx="322998" cy="334371"/>
          </a:xfrm>
          <a:prstGeom prst="rect">
            <a:avLst/>
          </a:prstGeom>
        </p:spPr>
      </p:pic>
      <p:sp>
        <p:nvSpPr>
          <p:cNvPr id="15" name="TextBox 14">
            <a:extLst>
              <a:ext uri="{FF2B5EF4-FFF2-40B4-BE49-F238E27FC236}">
                <a16:creationId xmlns:a16="http://schemas.microsoft.com/office/drawing/2014/main" id="{39EF9313-BE17-493F-BB4F-54B131B99BFF}"/>
              </a:ext>
            </a:extLst>
          </p:cNvPr>
          <p:cNvSpPr txBox="1"/>
          <p:nvPr/>
        </p:nvSpPr>
        <p:spPr>
          <a:xfrm>
            <a:off x="3299204" y="2173263"/>
            <a:ext cx="50519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ato Black"/>
                <a:cs typeface="Arial"/>
              </a:rPr>
              <a:t>Time has elapsed since first subscription</a:t>
            </a:r>
          </a:p>
        </p:txBody>
      </p:sp>
      <p:pic>
        <p:nvPicPr>
          <p:cNvPr id="16" name="Graphic 16" descr="Arrow Right with solid fill">
            <a:extLst>
              <a:ext uri="{FF2B5EF4-FFF2-40B4-BE49-F238E27FC236}">
                <a16:creationId xmlns:a16="http://schemas.microsoft.com/office/drawing/2014/main" id="{5D939BD4-829E-4563-B96D-C45E3175DD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0860" y="2198427"/>
            <a:ext cx="402610" cy="379863"/>
          </a:xfrm>
          <a:prstGeom prst="rect">
            <a:avLst/>
          </a:prstGeom>
        </p:spPr>
      </p:pic>
    </p:spTree>
    <p:extLst>
      <p:ext uri="{BB962C8B-B14F-4D97-AF65-F5344CB8AC3E}">
        <p14:creationId xmlns:p14="http://schemas.microsoft.com/office/powerpoint/2010/main" val="346071110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58C5-01C7-4DEC-BA14-BE7CDC9FA107}"/>
              </a:ext>
            </a:extLst>
          </p:cNvPr>
          <p:cNvSpPr>
            <a:spLocks noGrp="1"/>
          </p:cNvSpPr>
          <p:nvPr>
            <p:ph type="body" idx="1"/>
          </p:nvPr>
        </p:nvSpPr>
        <p:spPr>
          <a:xfrm>
            <a:off x="521637" y="787580"/>
            <a:ext cx="10604499" cy="511013"/>
          </a:xfrm>
        </p:spPr>
        <p:txBody>
          <a:bodyPr/>
          <a:lstStyle/>
          <a:p>
            <a:pPr marL="608965" indent="-304165"/>
            <a:r>
              <a:rPr lang="en-US">
                <a:solidFill>
                  <a:schemeClr val="accent2"/>
                </a:solidFill>
              </a:rPr>
              <a:t>Cohort Analysis</a:t>
            </a:r>
          </a:p>
        </p:txBody>
      </p:sp>
      <p:sp>
        <p:nvSpPr>
          <p:cNvPr id="3" name="TextBox 2">
            <a:extLst>
              <a:ext uri="{FF2B5EF4-FFF2-40B4-BE49-F238E27FC236}">
                <a16:creationId xmlns:a16="http://schemas.microsoft.com/office/drawing/2014/main" id="{06C07527-7E44-4359-9922-4C6001AA6DB6}"/>
              </a:ext>
            </a:extLst>
          </p:cNvPr>
          <p:cNvSpPr txBox="1"/>
          <p:nvPr/>
        </p:nvSpPr>
        <p:spPr>
          <a:xfrm>
            <a:off x="755176" y="1301086"/>
            <a:ext cx="751991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b="1">
                <a:latin typeface="Lato Black"/>
                <a:cs typeface="Arial"/>
              </a:rPr>
              <a:t>Table of %Active Customer after the First Subscription</a:t>
            </a:r>
          </a:p>
          <a:p>
            <a:endParaRPr lang="en-US">
              <a:latin typeface="Lato Black"/>
              <a:cs typeface="Arial"/>
            </a:endParaRPr>
          </a:p>
          <a:p>
            <a:pPr algn="l"/>
            <a:endParaRPr lang="en-US">
              <a:cs typeface="Arial"/>
            </a:endParaRPr>
          </a:p>
        </p:txBody>
      </p:sp>
      <p:sp>
        <p:nvSpPr>
          <p:cNvPr id="7" name="TextBox 6">
            <a:extLst>
              <a:ext uri="{FF2B5EF4-FFF2-40B4-BE49-F238E27FC236}">
                <a16:creationId xmlns:a16="http://schemas.microsoft.com/office/drawing/2014/main" id="{C1669E93-ABEC-40DE-BECC-BC481511D585}"/>
              </a:ext>
            </a:extLst>
          </p:cNvPr>
          <p:cNvSpPr txBox="1"/>
          <p:nvPr/>
        </p:nvSpPr>
        <p:spPr>
          <a:xfrm>
            <a:off x="898051" y="1864766"/>
            <a:ext cx="2504364" cy="6577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ato Black"/>
                <a:cs typeface="Arial"/>
              </a:rPr>
              <a:t>Timeline of acquiring customers</a:t>
            </a:r>
          </a:p>
        </p:txBody>
      </p:sp>
      <p:pic>
        <p:nvPicPr>
          <p:cNvPr id="14" name="Graphic 14" descr="Arrow Down with solid fill">
            <a:extLst>
              <a:ext uri="{FF2B5EF4-FFF2-40B4-BE49-F238E27FC236}">
                <a16:creationId xmlns:a16="http://schemas.microsoft.com/office/drawing/2014/main" id="{6D8FEDB9-08F9-4114-B153-EDB3B527D4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0382" y="2187053"/>
            <a:ext cx="322998" cy="334371"/>
          </a:xfrm>
          <a:prstGeom prst="rect">
            <a:avLst/>
          </a:prstGeom>
        </p:spPr>
      </p:pic>
      <p:sp>
        <p:nvSpPr>
          <p:cNvPr id="15" name="TextBox 14">
            <a:extLst>
              <a:ext uri="{FF2B5EF4-FFF2-40B4-BE49-F238E27FC236}">
                <a16:creationId xmlns:a16="http://schemas.microsoft.com/office/drawing/2014/main" id="{39EF9313-BE17-493F-BB4F-54B131B99BFF}"/>
              </a:ext>
            </a:extLst>
          </p:cNvPr>
          <p:cNvSpPr txBox="1"/>
          <p:nvPr/>
        </p:nvSpPr>
        <p:spPr>
          <a:xfrm>
            <a:off x="3299204" y="2173263"/>
            <a:ext cx="50519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ato Black"/>
                <a:cs typeface="Arial"/>
              </a:rPr>
              <a:t>Time has elapsed since first subscription</a:t>
            </a:r>
          </a:p>
        </p:txBody>
      </p:sp>
      <p:pic>
        <p:nvPicPr>
          <p:cNvPr id="16" name="Graphic 16" descr="Arrow Right with solid fill">
            <a:extLst>
              <a:ext uri="{FF2B5EF4-FFF2-40B4-BE49-F238E27FC236}">
                <a16:creationId xmlns:a16="http://schemas.microsoft.com/office/drawing/2014/main" id="{5D939BD4-829E-4563-B96D-C45E3175DD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0860" y="2198427"/>
            <a:ext cx="402610" cy="379863"/>
          </a:xfrm>
          <a:prstGeom prst="rect">
            <a:avLst/>
          </a:prstGeom>
        </p:spPr>
      </p:pic>
      <p:pic>
        <p:nvPicPr>
          <p:cNvPr id="5" name="Picture 5" descr="Table&#10;&#10;Description automatically generated">
            <a:extLst>
              <a:ext uri="{FF2B5EF4-FFF2-40B4-BE49-F238E27FC236}">
                <a16:creationId xmlns:a16="http://schemas.microsoft.com/office/drawing/2014/main" id="{36DF4F77-21EE-4D8F-AA41-4EA11F24CF36}"/>
              </a:ext>
            </a:extLst>
          </p:cNvPr>
          <p:cNvPicPr>
            <a:picLocks noChangeAspect="1"/>
          </p:cNvPicPr>
          <p:nvPr/>
        </p:nvPicPr>
        <p:blipFill>
          <a:blip r:embed="rId7"/>
          <a:stretch>
            <a:fillRect/>
          </a:stretch>
        </p:blipFill>
        <p:spPr>
          <a:xfrm>
            <a:off x="903027" y="2692455"/>
            <a:ext cx="10431438" cy="3213181"/>
          </a:xfrm>
          <a:prstGeom prst="rect">
            <a:avLst/>
          </a:prstGeom>
        </p:spPr>
      </p:pic>
    </p:spTree>
    <p:extLst>
      <p:ext uri="{BB962C8B-B14F-4D97-AF65-F5344CB8AC3E}">
        <p14:creationId xmlns:p14="http://schemas.microsoft.com/office/powerpoint/2010/main" val="405275378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58C5-01C7-4DEC-BA14-BE7CDC9FA107}"/>
              </a:ext>
            </a:extLst>
          </p:cNvPr>
          <p:cNvSpPr>
            <a:spLocks noGrp="1"/>
          </p:cNvSpPr>
          <p:nvPr>
            <p:ph type="body" idx="1"/>
          </p:nvPr>
        </p:nvSpPr>
        <p:spPr>
          <a:xfrm>
            <a:off x="521637" y="787580"/>
            <a:ext cx="10604499" cy="511013"/>
          </a:xfrm>
        </p:spPr>
        <p:txBody>
          <a:bodyPr/>
          <a:lstStyle/>
          <a:p>
            <a:pPr marL="608965" indent="-304165"/>
            <a:r>
              <a:rPr lang="en-US">
                <a:solidFill>
                  <a:schemeClr val="accent2"/>
                </a:solidFill>
              </a:rPr>
              <a:t>Cohort Analysis</a:t>
            </a:r>
          </a:p>
        </p:txBody>
      </p:sp>
      <p:sp>
        <p:nvSpPr>
          <p:cNvPr id="3" name="TextBox 2">
            <a:extLst>
              <a:ext uri="{FF2B5EF4-FFF2-40B4-BE49-F238E27FC236}">
                <a16:creationId xmlns:a16="http://schemas.microsoft.com/office/drawing/2014/main" id="{06C07527-7E44-4359-9922-4C6001AA6DB6}"/>
              </a:ext>
            </a:extLst>
          </p:cNvPr>
          <p:cNvSpPr txBox="1"/>
          <p:nvPr/>
        </p:nvSpPr>
        <p:spPr>
          <a:xfrm>
            <a:off x="755176" y="1528549"/>
            <a:ext cx="758815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b="1">
                <a:latin typeface="Lato Black"/>
                <a:cs typeface="Arial"/>
              </a:rPr>
              <a:t>Take Cohort 2-6 as Sample to Calculate Monthly Churn%</a:t>
            </a:r>
          </a:p>
          <a:p>
            <a:endParaRPr lang="en-US">
              <a:latin typeface="Arial"/>
              <a:cs typeface="Arial"/>
            </a:endParaRPr>
          </a:p>
        </p:txBody>
      </p:sp>
      <p:pic>
        <p:nvPicPr>
          <p:cNvPr id="4" name="Picture 5" descr="Table&#10;&#10;Description automatically generated">
            <a:extLst>
              <a:ext uri="{FF2B5EF4-FFF2-40B4-BE49-F238E27FC236}">
                <a16:creationId xmlns:a16="http://schemas.microsoft.com/office/drawing/2014/main" id="{14593936-A002-4789-8364-5D73B3E6831F}"/>
              </a:ext>
            </a:extLst>
          </p:cNvPr>
          <p:cNvPicPr>
            <a:picLocks noChangeAspect="1"/>
          </p:cNvPicPr>
          <p:nvPr/>
        </p:nvPicPr>
        <p:blipFill>
          <a:blip r:embed="rId3"/>
          <a:stretch>
            <a:fillRect/>
          </a:stretch>
        </p:blipFill>
        <p:spPr>
          <a:xfrm>
            <a:off x="755176" y="2257217"/>
            <a:ext cx="10203974" cy="3253417"/>
          </a:xfrm>
          <a:prstGeom prst="rect">
            <a:avLst/>
          </a:prstGeom>
        </p:spPr>
      </p:pic>
    </p:spTree>
    <p:extLst>
      <p:ext uri="{BB962C8B-B14F-4D97-AF65-F5344CB8AC3E}">
        <p14:creationId xmlns:p14="http://schemas.microsoft.com/office/powerpoint/2010/main" val="1292395223"/>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58C5-01C7-4DEC-BA14-BE7CDC9FA107}"/>
              </a:ext>
            </a:extLst>
          </p:cNvPr>
          <p:cNvSpPr>
            <a:spLocks noGrp="1"/>
          </p:cNvSpPr>
          <p:nvPr>
            <p:ph type="body" idx="1"/>
          </p:nvPr>
        </p:nvSpPr>
        <p:spPr>
          <a:xfrm>
            <a:off x="521637" y="787580"/>
            <a:ext cx="10604499" cy="511013"/>
          </a:xfrm>
        </p:spPr>
        <p:txBody>
          <a:bodyPr/>
          <a:lstStyle/>
          <a:p>
            <a:pPr marL="608965" indent="-304165"/>
            <a:r>
              <a:rPr lang="en-US">
                <a:solidFill>
                  <a:schemeClr val="accent2"/>
                </a:solidFill>
              </a:rPr>
              <a:t>Cohort Analysis</a:t>
            </a:r>
          </a:p>
        </p:txBody>
      </p:sp>
      <p:sp>
        <p:nvSpPr>
          <p:cNvPr id="3" name="TextBox 2">
            <a:extLst>
              <a:ext uri="{FF2B5EF4-FFF2-40B4-BE49-F238E27FC236}">
                <a16:creationId xmlns:a16="http://schemas.microsoft.com/office/drawing/2014/main" id="{06C07527-7E44-4359-9922-4C6001AA6DB6}"/>
              </a:ext>
            </a:extLst>
          </p:cNvPr>
          <p:cNvSpPr txBox="1"/>
          <p:nvPr/>
        </p:nvSpPr>
        <p:spPr>
          <a:xfrm>
            <a:off x="6863667" y="4226779"/>
            <a:ext cx="47774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ato Black"/>
                <a:cs typeface="Arial"/>
              </a:rPr>
              <a:t>The Monthly Churn% drops quickly at first three months, then becoming fluctuating</a:t>
            </a:r>
          </a:p>
          <a:p>
            <a:endParaRPr lang="en-US">
              <a:latin typeface="Arial"/>
              <a:cs typeface="Arial"/>
            </a:endParaRPr>
          </a:p>
        </p:txBody>
      </p:sp>
      <p:pic>
        <p:nvPicPr>
          <p:cNvPr id="5" name="Picture 5" descr="Table&#10;&#10;Description automatically generated">
            <a:extLst>
              <a:ext uri="{FF2B5EF4-FFF2-40B4-BE49-F238E27FC236}">
                <a16:creationId xmlns:a16="http://schemas.microsoft.com/office/drawing/2014/main" id="{BF91AB59-12F0-4BC2-894F-828E608A0549}"/>
              </a:ext>
            </a:extLst>
          </p:cNvPr>
          <p:cNvPicPr>
            <a:picLocks noChangeAspect="1"/>
          </p:cNvPicPr>
          <p:nvPr/>
        </p:nvPicPr>
        <p:blipFill>
          <a:blip r:embed="rId3"/>
          <a:stretch>
            <a:fillRect/>
          </a:stretch>
        </p:blipFill>
        <p:spPr>
          <a:xfrm>
            <a:off x="876925" y="2008011"/>
            <a:ext cx="6540708" cy="1780171"/>
          </a:xfrm>
          <a:prstGeom prst="rect">
            <a:avLst/>
          </a:prstGeom>
        </p:spPr>
      </p:pic>
      <p:pic>
        <p:nvPicPr>
          <p:cNvPr id="6" name="Picture 6" descr="Chart, line chart&#10;&#10;Description automatically generated">
            <a:extLst>
              <a:ext uri="{FF2B5EF4-FFF2-40B4-BE49-F238E27FC236}">
                <a16:creationId xmlns:a16="http://schemas.microsoft.com/office/drawing/2014/main" id="{E8312541-780D-455A-8405-B74CA0D41843}"/>
              </a:ext>
            </a:extLst>
          </p:cNvPr>
          <p:cNvPicPr>
            <a:picLocks noChangeAspect="1"/>
          </p:cNvPicPr>
          <p:nvPr/>
        </p:nvPicPr>
        <p:blipFill>
          <a:blip r:embed="rId4"/>
          <a:stretch>
            <a:fillRect/>
          </a:stretch>
        </p:blipFill>
        <p:spPr>
          <a:xfrm>
            <a:off x="876924" y="3902376"/>
            <a:ext cx="4841822" cy="1951345"/>
          </a:xfrm>
          <a:prstGeom prst="rect">
            <a:avLst/>
          </a:prstGeom>
        </p:spPr>
      </p:pic>
      <p:sp>
        <p:nvSpPr>
          <p:cNvPr id="9" name="TextBox 8">
            <a:extLst>
              <a:ext uri="{FF2B5EF4-FFF2-40B4-BE49-F238E27FC236}">
                <a16:creationId xmlns:a16="http://schemas.microsoft.com/office/drawing/2014/main" id="{CA99E8AD-B46D-4E13-BB7A-30BA68CF5B81}"/>
              </a:ext>
            </a:extLst>
          </p:cNvPr>
          <p:cNvSpPr txBox="1"/>
          <p:nvPr/>
        </p:nvSpPr>
        <p:spPr>
          <a:xfrm>
            <a:off x="791420" y="1419241"/>
            <a:ext cx="36800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2000" b="1">
                <a:latin typeface="Lato Black"/>
              </a:rPr>
              <a:t>Monthly Churn%</a:t>
            </a:r>
            <a:endParaRPr lang="en-US" sz="2000"/>
          </a:p>
        </p:txBody>
      </p:sp>
    </p:spTree>
    <p:extLst>
      <p:ext uri="{BB962C8B-B14F-4D97-AF65-F5344CB8AC3E}">
        <p14:creationId xmlns:p14="http://schemas.microsoft.com/office/powerpoint/2010/main" val="2472779626"/>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58C5-01C7-4DEC-BA14-BE7CDC9FA107}"/>
              </a:ext>
            </a:extLst>
          </p:cNvPr>
          <p:cNvSpPr>
            <a:spLocks noGrp="1"/>
          </p:cNvSpPr>
          <p:nvPr>
            <p:ph type="body" idx="1"/>
          </p:nvPr>
        </p:nvSpPr>
        <p:spPr>
          <a:xfrm>
            <a:off x="521637" y="787580"/>
            <a:ext cx="10604499" cy="511013"/>
          </a:xfrm>
        </p:spPr>
        <p:txBody>
          <a:bodyPr/>
          <a:lstStyle/>
          <a:p>
            <a:pPr marL="608965" indent="-304165"/>
            <a:r>
              <a:rPr lang="en-US">
                <a:solidFill>
                  <a:schemeClr val="accent2"/>
                </a:solidFill>
              </a:rPr>
              <a:t>Cohort Analysis</a:t>
            </a:r>
          </a:p>
        </p:txBody>
      </p:sp>
      <p:sp>
        <p:nvSpPr>
          <p:cNvPr id="3" name="TextBox 2">
            <a:extLst>
              <a:ext uri="{FF2B5EF4-FFF2-40B4-BE49-F238E27FC236}">
                <a16:creationId xmlns:a16="http://schemas.microsoft.com/office/drawing/2014/main" id="{06C07527-7E44-4359-9922-4C6001AA6DB6}"/>
              </a:ext>
            </a:extLst>
          </p:cNvPr>
          <p:cNvSpPr txBox="1"/>
          <p:nvPr/>
        </p:nvSpPr>
        <p:spPr>
          <a:xfrm>
            <a:off x="1242355" y="4526582"/>
            <a:ext cx="62390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ato Black"/>
                <a:ea typeface="+mn-lt"/>
                <a:cs typeface="+mn-lt"/>
              </a:rPr>
              <a:t>Use non-linear least squares to fit a function, then we have the predicted monthly churn% for future months.</a:t>
            </a:r>
            <a:endParaRPr lang="en-US">
              <a:latin typeface="Lato Black"/>
            </a:endParaRPr>
          </a:p>
          <a:p>
            <a:endParaRPr lang="en-US">
              <a:latin typeface="Arial"/>
              <a:cs typeface="Arial"/>
            </a:endParaRPr>
          </a:p>
        </p:txBody>
      </p:sp>
      <p:sp>
        <p:nvSpPr>
          <p:cNvPr id="9" name="TextBox 8">
            <a:extLst>
              <a:ext uri="{FF2B5EF4-FFF2-40B4-BE49-F238E27FC236}">
                <a16:creationId xmlns:a16="http://schemas.microsoft.com/office/drawing/2014/main" id="{CA99E8AD-B46D-4E13-BB7A-30BA68CF5B81}"/>
              </a:ext>
            </a:extLst>
          </p:cNvPr>
          <p:cNvSpPr txBox="1"/>
          <p:nvPr/>
        </p:nvSpPr>
        <p:spPr>
          <a:xfrm>
            <a:off x="752006" y="1301646"/>
            <a:ext cx="64157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2000" b="1">
                <a:latin typeface="Lato Black"/>
              </a:rPr>
              <a:t>Fit Exponential Curve on Monthly Churn%</a:t>
            </a:r>
            <a:endParaRPr lang="en-US" sz="2000"/>
          </a:p>
        </p:txBody>
      </p:sp>
      <p:pic>
        <p:nvPicPr>
          <p:cNvPr id="4" name="Picture 6">
            <a:extLst>
              <a:ext uri="{FF2B5EF4-FFF2-40B4-BE49-F238E27FC236}">
                <a16:creationId xmlns:a16="http://schemas.microsoft.com/office/drawing/2014/main" id="{B35F3EB1-C344-472A-B7F1-63C805F9A633}"/>
              </a:ext>
            </a:extLst>
          </p:cNvPr>
          <p:cNvPicPr>
            <a:picLocks noChangeAspect="1"/>
          </p:cNvPicPr>
          <p:nvPr/>
        </p:nvPicPr>
        <p:blipFill>
          <a:blip r:embed="rId3"/>
          <a:stretch>
            <a:fillRect/>
          </a:stretch>
        </p:blipFill>
        <p:spPr>
          <a:xfrm>
            <a:off x="739515" y="1811936"/>
            <a:ext cx="10388183" cy="2597045"/>
          </a:xfrm>
          <a:prstGeom prst="rect">
            <a:avLst/>
          </a:prstGeom>
        </p:spPr>
      </p:pic>
    </p:spTree>
    <p:extLst>
      <p:ext uri="{BB962C8B-B14F-4D97-AF65-F5344CB8AC3E}">
        <p14:creationId xmlns:p14="http://schemas.microsoft.com/office/powerpoint/2010/main" val="1433203099"/>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58C5-01C7-4DEC-BA14-BE7CDC9FA107}"/>
              </a:ext>
            </a:extLst>
          </p:cNvPr>
          <p:cNvSpPr>
            <a:spLocks noGrp="1"/>
          </p:cNvSpPr>
          <p:nvPr>
            <p:ph type="body" idx="1"/>
          </p:nvPr>
        </p:nvSpPr>
        <p:spPr>
          <a:xfrm>
            <a:off x="521637" y="787580"/>
            <a:ext cx="10604499" cy="511013"/>
          </a:xfrm>
        </p:spPr>
        <p:txBody>
          <a:bodyPr/>
          <a:lstStyle/>
          <a:p>
            <a:pPr marL="608965" indent="-304165"/>
            <a:r>
              <a:rPr lang="en-US">
                <a:solidFill>
                  <a:schemeClr val="accent2"/>
                </a:solidFill>
              </a:rPr>
              <a:t>Cohort Analysis</a:t>
            </a:r>
          </a:p>
        </p:txBody>
      </p:sp>
      <p:sp>
        <p:nvSpPr>
          <p:cNvPr id="3" name="TextBox 2">
            <a:extLst>
              <a:ext uri="{FF2B5EF4-FFF2-40B4-BE49-F238E27FC236}">
                <a16:creationId xmlns:a16="http://schemas.microsoft.com/office/drawing/2014/main" id="{06C07527-7E44-4359-9922-4C6001AA6DB6}"/>
              </a:ext>
            </a:extLst>
          </p:cNvPr>
          <p:cNvSpPr txBox="1"/>
          <p:nvPr/>
        </p:nvSpPr>
        <p:spPr>
          <a:xfrm>
            <a:off x="1242355" y="4526582"/>
            <a:ext cx="62390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ato Black"/>
                <a:ea typeface="+mn-lt"/>
                <a:cs typeface="+mn-lt"/>
              </a:rPr>
              <a:t>Now we have predicted Monthly Retention% to calculate the CLV of expected timeframe</a:t>
            </a:r>
            <a:endParaRPr lang="en-US">
              <a:latin typeface="Lato Black"/>
              <a:cs typeface="Arial"/>
            </a:endParaRPr>
          </a:p>
          <a:p>
            <a:endParaRPr lang="en-US">
              <a:latin typeface="Arial"/>
              <a:cs typeface="Arial"/>
            </a:endParaRPr>
          </a:p>
        </p:txBody>
      </p:sp>
      <p:sp>
        <p:nvSpPr>
          <p:cNvPr id="9" name="TextBox 8">
            <a:extLst>
              <a:ext uri="{FF2B5EF4-FFF2-40B4-BE49-F238E27FC236}">
                <a16:creationId xmlns:a16="http://schemas.microsoft.com/office/drawing/2014/main" id="{CA99E8AD-B46D-4E13-BB7A-30BA68CF5B81}"/>
              </a:ext>
            </a:extLst>
          </p:cNvPr>
          <p:cNvSpPr txBox="1"/>
          <p:nvPr/>
        </p:nvSpPr>
        <p:spPr>
          <a:xfrm>
            <a:off x="752006" y="1301646"/>
            <a:ext cx="79522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2000" b="1">
                <a:latin typeface="Lato Black"/>
              </a:rPr>
              <a:t>Monthly Retention% = 1 – Monthly Churn%</a:t>
            </a:r>
          </a:p>
        </p:txBody>
      </p:sp>
      <p:pic>
        <p:nvPicPr>
          <p:cNvPr id="5" name="Picture 5">
            <a:extLst>
              <a:ext uri="{FF2B5EF4-FFF2-40B4-BE49-F238E27FC236}">
                <a16:creationId xmlns:a16="http://schemas.microsoft.com/office/drawing/2014/main" id="{85D726CE-2DE3-4D3D-9AF1-EA087FE9B4EC}"/>
              </a:ext>
            </a:extLst>
          </p:cNvPr>
          <p:cNvPicPr>
            <a:picLocks noChangeAspect="1"/>
          </p:cNvPicPr>
          <p:nvPr/>
        </p:nvPicPr>
        <p:blipFill>
          <a:blip r:embed="rId3"/>
          <a:stretch>
            <a:fillRect/>
          </a:stretch>
        </p:blipFill>
        <p:spPr>
          <a:xfrm>
            <a:off x="1239187" y="1829287"/>
            <a:ext cx="9176478" cy="1025852"/>
          </a:xfrm>
          <a:prstGeom prst="rect">
            <a:avLst/>
          </a:prstGeom>
        </p:spPr>
      </p:pic>
      <p:sp>
        <p:nvSpPr>
          <p:cNvPr id="6" name="Oval 5">
            <a:extLst>
              <a:ext uri="{FF2B5EF4-FFF2-40B4-BE49-F238E27FC236}">
                <a16:creationId xmlns:a16="http://schemas.microsoft.com/office/drawing/2014/main" id="{4823D985-B2CA-46BE-AAC9-401F7059ACDA}"/>
              </a:ext>
            </a:extLst>
          </p:cNvPr>
          <p:cNvSpPr/>
          <p:nvPr/>
        </p:nvSpPr>
        <p:spPr>
          <a:xfrm>
            <a:off x="10623029" y="2309733"/>
            <a:ext cx="87442" cy="74951"/>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C5A7FE8-470B-44EC-826D-36BD1B9E46DA}"/>
              </a:ext>
            </a:extLst>
          </p:cNvPr>
          <p:cNvSpPr/>
          <p:nvPr/>
        </p:nvSpPr>
        <p:spPr>
          <a:xfrm>
            <a:off x="10822897" y="2309732"/>
            <a:ext cx="87442" cy="74951"/>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E4E257-D3FF-4EF2-ACA7-24FD3728D353}"/>
              </a:ext>
            </a:extLst>
          </p:cNvPr>
          <p:cNvSpPr/>
          <p:nvPr/>
        </p:nvSpPr>
        <p:spPr>
          <a:xfrm>
            <a:off x="11035258" y="2309732"/>
            <a:ext cx="87442" cy="74951"/>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D20D53D-5401-4743-9ABB-2AA657F86FE4}"/>
              </a:ext>
            </a:extLst>
          </p:cNvPr>
          <p:cNvSpPr/>
          <p:nvPr/>
        </p:nvSpPr>
        <p:spPr>
          <a:xfrm>
            <a:off x="1241684" y="3583896"/>
            <a:ext cx="87442" cy="74951"/>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7A29B3-EC86-4294-A829-CCD44C78D076}"/>
              </a:ext>
            </a:extLst>
          </p:cNvPr>
          <p:cNvSpPr/>
          <p:nvPr/>
        </p:nvSpPr>
        <p:spPr>
          <a:xfrm>
            <a:off x="1429061" y="3583897"/>
            <a:ext cx="87442" cy="74951"/>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36258E7-0720-4825-8334-FA3BA8086527}"/>
              </a:ext>
            </a:extLst>
          </p:cNvPr>
          <p:cNvSpPr/>
          <p:nvPr/>
        </p:nvSpPr>
        <p:spPr>
          <a:xfrm>
            <a:off x="1641422" y="3583897"/>
            <a:ext cx="87442" cy="74951"/>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13" descr="Table&#10;&#10;Description automatically generated">
            <a:extLst>
              <a:ext uri="{FF2B5EF4-FFF2-40B4-BE49-F238E27FC236}">
                <a16:creationId xmlns:a16="http://schemas.microsoft.com/office/drawing/2014/main" id="{533D73EE-376D-4C82-986C-21407F6B1F7E}"/>
              </a:ext>
            </a:extLst>
          </p:cNvPr>
          <p:cNvPicPr>
            <a:picLocks noChangeAspect="1"/>
          </p:cNvPicPr>
          <p:nvPr/>
        </p:nvPicPr>
        <p:blipFill>
          <a:blip r:embed="rId4"/>
          <a:stretch>
            <a:fillRect/>
          </a:stretch>
        </p:blipFill>
        <p:spPr>
          <a:xfrm>
            <a:off x="2101121" y="3152376"/>
            <a:ext cx="5678774" cy="1102887"/>
          </a:xfrm>
          <a:prstGeom prst="rect">
            <a:avLst/>
          </a:prstGeom>
        </p:spPr>
      </p:pic>
    </p:spTree>
    <p:extLst>
      <p:ext uri="{BB962C8B-B14F-4D97-AF65-F5344CB8AC3E}">
        <p14:creationId xmlns:p14="http://schemas.microsoft.com/office/powerpoint/2010/main" val="2468983022"/>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58C5-01C7-4DEC-BA14-BE7CDC9FA107}"/>
              </a:ext>
            </a:extLst>
          </p:cNvPr>
          <p:cNvSpPr>
            <a:spLocks noGrp="1"/>
          </p:cNvSpPr>
          <p:nvPr>
            <p:ph type="body" idx="1"/>
          </p:nvPr>
        </p:nvSpPr>
        <p:spPr>
          <a:xfrm>
            <a:off x="521637" y="787580"/>
            <a:ext cx="10604499" cy="511013"/>
          </a:xfrm>
        </p:spPr>
        <p:txBody>
          <a:bodyPr/>
          <a:lstStyle/>
          <a:p>
            <a:pPr marL="608965" indent="-304165"/>
            <a:r>
              <a:rPr lang="en-US">
                <a:solidFill>
                  <a:schemeClr val="accent2"/>
                </a:solidFill>
              </a:rPr>
              <a:t>Cohort Analysis</a:t>
            </a:r>
          </a:p>
        </p:txBody>
      </p:sp>
      <p:sp>
        <p:nvSpPr>
          <p:cNvPr id="3" name="TextBox 2">
            <a:extLst>
              <a:ext uri="{FF2B5EF4-FFF2-40B4-BE49-F238E27FC236}">
                <a16:creationId xmlns:a16="http://schemas.microsoft.com/office/drawing/2014/main" id="{06C07527-7E44-4359-9922-4C6001AA6DB6}"/>
              </a:ext>
            </a:extLst>
          </p:cNvPr>
          <p:cNvSpPr txBox="1"/>
          <p:nvPr/>
        </p:nvSpPr>
        <p:spPr>
          <a:xfrm>
            <a:off x="1017503" y="5351041"/>
            <a:ext cx="62390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ato Black"/>
                <a:ea typeface="+mn-lt"/>
                <a:cs typeface="+mn-lt"/>
              </a:rPr>
              <a:t>This would be the expected clv for current remaining customers of each cohort</a:t>
            </a:r>
            <a:endParaRPr lang="en-US" err="1">
              <a:latin typeface="Lato Black"/>
              <a:cs typeface="Arial"/>
            </a:endParaRPr>
          </a:p>
          <a:p>
            <a:endParaRPr lang="en-US">
              <a:latin typeface="Arial"/>
              <a:cs typeface="Arial"/>
            </a:endParaRPr>
          </a:p>
        </p:txBody>
      </p:sp>
      <p:sp>
        <p:nvSpPr>
          <p:cNvPr id="9" name="TextBox 8">
            <a:extLst>
              <a:ext uri="{FF2B5EF4-FFF2-40B4-BE49-F238E27FC236}">
                <a16:creationId xmlns:a16="http://schemas.microsoft.com/office/drawing/2014/main" id="{CA99E8AD-B46D-4E13-BB7A-30BA68CF5B81}"/>
              </a:ext>
            </a:extLst>
          </p:cNvPr>
          <p:cNvSpPr txBox="1"/>
          <p:nvPr/>
        </p:nvSpPr>
        <p:spPr>
          <a:xfrm>
            <a:off x="752006" y="1301646"/>
            <a:ext cx="99759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2000" b="1">
                <a:latin typeface="Lato Black"/>
              </a:rPr>
              <a:t>Extracting Future 12 Months' Retention% and Sum up the Expected CLV</a:t>
            </a:r>
          </a:p>
        </p:txBody>
      </p:sp>
      <p:pic>
        <p:nvPicPr>
          <p:cNvPr id="4" name="Picture 13" descr="Table&#10;&#10;Description automatically generated">
            <a:extLst>
              <a:ext uri="{FF2B5EF4-FFF2-40B4-BE49-F238E27FC236}">
                <a16:creationId xmlns:a16="http://schemas.microsoft.com/office/drawing/2014/main" id="{4ADC83B7-9839-460F-850D-7318F40C673B}"/>
              </a:ext>
            </a:extLst>
          </p:cNvPr>
          <p:cNvPicPr>
            <a:picLocks noChangeAspect="1"/>
          </p:cNvPicPr>
          <p:nvPr/>
        </p:nvPicPr>
        <p:blipFill>
          <a:blip r:embed="rId3"/>
          <a:stretch>
            <a:fillRect/>
          </a:stretch>
        </p:blipFill>
        <p:spPr>
          <a:xfrm>
            <a:off x="752007" y="2507430"/>
            <a:ext cx="10925332" cy="2617633"/>
          </a:xfrm>
          <a:prstGeom prst="rect">
            <a:avLst/>
          </a:prstGeom>
        </p:spPr>
      </p:pic>
      <p:pic>
        <p:nvPicPr>
          <p:cNvPr id="14" name="Picture 14">
            <a:extLst>
              <a:ext uri="{FF2B5EF4-FFF2-40B4-BE49-F238E27FC236}">
                <a16:creationId xmlns:a16="http://schemas.microsoft.com/office/drawing/2014/main" id="{9F1FED05-6E8E-4940-8D86-CD5F0083A201}"/>
              </a:ext>
            </a:extLst>
          </p:cNvPr>
          <p:cNvPicPr>
            <a:picLocks noChangeAspect="1"/>
          </p:cNvPicPr>
          <p:nvPr/>
        </p:nvPicPr>
        <p:blipFill>
          <a:blip r:embed="rId4"/>
          <a:stretch>
            <a:fillRect/>
          </a:stretch>
        </p:blipFill>
        <p:spPr>
          <a:xfrm>
            <a:off x="752007" y="1976075"/>
            <a:ext cx="8714283" cy="532409"/>
          </a:xfrm>
          <a:prstGeom prst="rect">
            <a:avLst/>
          </a:prstGeom>
        </p:spPr>
      </p:pic>
    </p:spTree>
    <p:extLst>
      <p:ext uri="{BB962C8B-B14F-4D97-AF65-F5344CB8AC3E}">
        <p14:creationId xmlns:p14="http://schemas.microsoft.com/office/powerpoint/2010/main" val="921662"/>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cxnSp>
        <p:nvCxnSpPr>
          <p:cNvPr id="394" name="Google Shape;394;p40"/>
          <p:cNvCxnSpPr/>
          <p:nvPr/>
        </p:nvCxnSpPr>
        <p:spPr>
          <a:xfrm>
            <a:off x="791633" y="1501270"/>
            <a:ext cx="0" cy="3065239"/>
          </a:xfrm>
          <a:prstGeom prst="straightConnector1">
            <a:avLst/>
          </a:prstGeom>
          <a:noFill/>
          <a:ln w="28575" cap="flat" cmpd="sng">
            <a:solidFill>
              <a:schemeClr val="accent2"/>
            </a:solidFill>
            <a:prstDash val="solid"/>
            <a:miter lim="800000"/>
            <a:headEnd type="none" w="sm" len="sm"/>
            <a:tailEnd type="none" w="sm" len="sm"/>
          </a:ln>
        </p:spPr>
      </p:cxnSp>
      <p:sp>
        <p:nvSpPr>
          <p:cNvPr id="395" name="Google Shape;395;p40"/>
          <p:cNvSpPr txBox="1"/>
          <p:nvPr/>
        </p:nvSpPr>
        <p:spPr>
          <a:xfrm>
            <a:off x="1294493" y="1298689"/>
            <a:ext cx="5761466" cy="4056525"/>
          </a:xfrm>
          <a:prstGeom prst="rect">
            <a:avLst/>
          </a:prstGeom>
          <a:noFill/>
          <a:ln>
            <a:noFill/>
          </a:ln>
        </p:spPr>
        <p:txBody>
          <a:bodyPr spcFirstLastPara="1" wrap="square" lIns="0" tIns="0" rIns="0" bIns="0" anchor="t" anchorCtr="0">
            <a:noAutofit/>
          </a:bodyPr>
          <a:lstStyle/>
          <a:p>
            <a:pPr>
              <a:lnSpc>
                <a:spcPct val="130000"/>
              </a:lnSpc>
            </a:pPr>
            <a:endParaRPr lang="en-US" sz="4300">
              <a:solidFill>
                <a:schemeClr val="accent1"/>
              </a:solidFill>
              <a:latin typeface="Lato Black"/>
            </a:endParaRPr>
          </a:p>
          <a:p>
            <a:pPr>
              <a:lnSpc>
                <a:spcPct val="130000"/>
              </a:lnSpc>
            </a:pPr>
            <a:r>
              <a:rPr lang="en-US" sz="4300">
                <a:solidFill>
                  <a:schemeClr val="accent2"/>
                </a:solidFill>
                <a:latin typeface="Lato Black"/>
                <a:sym typeface="Lato Black"/>
              </a:rPr>
              <a:t>High-Value</a:t>
            </a:r>
            <a:endParaRPr lang="en-US" sz="4300">
              <a:solidFill>
                <a:schemeClr val="accent2"/>
              </a:solidFill>
              <a:latin typeface="Lato Black"/>
            </a:endParaRPr>
          </a:p>
          <a:p>
            <a:pPr>
              <a:lnSpc>
                <a:spcPct val="130000"/>
              </a:lnSpc>
            </a:pPr>
            <a:r>
              <a:rPr lang="en-US" sz="4300">
                <a:solidFill>
                  <a:schemeClr val="accent1"/>
                </a:solidFill>
                <a:latin typeface="Lato Black"/>
              </a:rPr>
              <a:t>Customer</a:t>
            </a:r>
          </a:p>
          <a:p>
            <a:pPr>
              <a:lnSpc>
                <a:spcPct val="130000"/>
              </a:lnSpc>
            </a:pPr>
            <a:r>
              <a:rPr lang="en-US" sz="4300">
                <a:solidFill>
                  <a:schemeClr val="accent5"/>
                </a:solidFill>
                <a:latin typeface="Lato Black"/>
                <a:ea typeface="Lato Black"/>
                <a:cs typeface="Lato Black"/>
              </a:rPr>
              <a:t>(WSWP)</a:t>
            </a:r>
          </a:p>
          <a:p>
            <a:pPr>
              <a:lnSpc>
                <a:spcPct val="130000"/>
              </a:lnSpc>
            </a:pPr>
            <a:endParaRPr lang="en-US" sz="4300">
              <a:solidFill>
                <a:schemeClr val="accent2"/>
              </a:solidFill>
              <a:latin typeface="Lato Black"/>
              <a:ea typeface="Lato Black"/>
              <a:cs typeface="Lato Black"/>
            </a:endParaRPr>
          </a:p>
        </p:txBody>
      </p:sp>
      <p:pic>
        <p:nvPicPr>
          <p:cNvPr id="402" name="Google Shape;402;p40"/>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extLst>
      <p:ext uri="{BB962C8B-B14F-4D97-AF65-F5344CB8AC3E}">
        <p14:creationId xmlns:p14="http://schemas.microsoft.com/office/powerpoint/2010/main" val="95323050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39"/>
          <p:cNvPicPr preferRelativeResize="0">
            <a:picLocks noGrp="1"/>
          </p:cNvPicPr>
          <p:nvPr>
            <p:ph type="pic" idx="2"/>
          </p:nvPr>
        </p:nvPicPr>
        <p:blipFill rotWithShape="1">
          <a:blip r:embed="rId3">
            <a:alphaModFix/>
          </a:blip>
          <a:srcRect t="7823" b="7823"/>
          <a:stretch/>
        </p:blipFill>
        <p:spPr>
          <a:xfrm>
            <a:off x="0" y="0"/>
            <a:ext cx="12192000" cy="6858000"/>
          </a:xfrm>
          <a:prstGeom prst="rect">
            <a:avLst/>
          </a:prstGeom>
          <a:noFill/>
          <a:ln>
            <a:noFill/>
          </a:ln>
        </p:spPr>
      </p:pic>
      <p:sp>
        <p:nvSpPr>
          <p:cNvPr id="385" name="Google Shape;385;p39"/>
          <p:cNvSpPr/>
          <p:nvPr/>
        </p:nvSpPr>
        <p:spPr>
          <a:xfrm>
            <a:off x="0" y="1606551"/>
            <a:ext cx="6096000" cy="3644900"/>
          </a:xfrm>
          <a:prstGeom prst="rect">
            <a:avLst/>
          </a:prstGeom>
          <a:solidFill>
            <a:schemeClr val="lt1">
              <a:alpha val="89803"/>
            </a:schemeClr>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grpSp>
        <p:nvGrpSpPr>
          <p:cNvPr id="386" name="Google Shape;386;p39"/>
          <p:cNvGrpSpPr/>
          <p:nvPr/>
        </p:nvGrpSpPr>
        <p:grpSpPr>
          <a:xfrm>
            <a:off x="792484" y="2632388"/>
            <a:ext cx="4461161" cy="1929485"/>
            <a:chOff x="594362" y="1974291"/>
            <a:chExt cx="3345871" cy="1447114"/>
          </a:xfrm>
        </p:grpSpPr>
        <p:cxnSp>
          <p:nvCxnSpPr>
            <p:cNvPr id="387" name="Google Shape;387;p39"/>
            <p:cNvCxnSpPr/>
            <p:nvPr/>
          </p:nvCxnSpPr>
          <p:spPr>
            <a:xfrm>
              <a:off x="594362" y="1974291"/>
              <a:ext cx="914400" cy="0"/>
            </a:xfrm>
            <a:prstGeom prst="straightConnector1">
              <a:avLst/>
            </a:prstGeom>
            <a:noFill/>
            <a:ln w="28575" cap="flat" cmpd="sng">
              <a:solidFill>
                <a:srgbClr val="C00000"/>
              </a:solidFill>
              <a:prstDash val="solid"/>
              <a:miter lim="800000"/>
              <a:headEnd type="none" w="sm" len="sm"/>
              <a:tailEnd type="none" w="sm" len="sm"/>
            </a:ln>
          </p:spPr>
        </p:cxnSp>
        <p:sp>
          <p:nvSpPr>
            <p:cNvPr id="388" name="Google Shape;388;p39"/>
            <p:cNvSpPr txBox="1"/>
            <p:nvPr/>
          </p:nvSpPr>
          <p:spPr>
            <a:xfrm>
              <a:off x="603253" y="3107793"/>
              <a:ext cx="3336980" cy="313612"/>
            </a:xfrm>
            <a:prstGeom prst="rect">
              <a:avLst/>
            </a:prstGeom>
            <a:noFill/>
            <a:ln>
              <a:noFill/>
            </a:ln>
          </p:spPr>
          <p:txBody>
            <a:bodyPr spcFirstLastPara="1" wrap="square" lIns="0" tIns="0" rIns="0" bIns="0" anchor="t" anchorCtr="0">
              <a:noAutofit/>
            </a:bodyPr>
            <a:lstStyle/>
            <a:p>
              <a:pPr algn="just">
                <a:lnSpc>
                  <a:spcPct val="162500"/>
                </a:lnSpc>
              </a:pPr>
              <a:r>
                <a:rPr lang="en-US" sz="1600">
                  <a:solidFill>
                    <a:srgbClr val="777777"/>
                  </a:solidFill>
                  <a:latin typeface="Lato"/>
                  <a:ea typeface="Lato"/>
                  <a:cs typeface="Lato"/>
                </a:rPr>
                <a:t>USC: names</a:t>
              </a:r>
              <a:endParaRPr sz="1600">
                <a:solidFill>
                  <a:srgbClr val="777777"/>
                </a:solidFill>
                <a:latin typeface="Lato"/>
                <a:ea typeface="Lato"/>
                <a:cs typeface="Lato"/>
                <a:sym typeface="Lato"/>
              </a:endParaRPr>
            </a:p>
          </p:txBody>
        </p:sp>
        <p:sp>
          <p:nvSpPr>
            <p:cNvPr id="389" name="Google Shape;389;p39"/>
            <p:cNvSpPr txBox="1"/>
            <p:nvPr/>
          </p:nvSpPr>
          <p:spPr>
            <a:xfrm>
              <a:off x="594362" y="2031752"/>
              <a:ext cx="3345871" cy="923330"/>
            </a:xfrm>
            <a:prstGeom prst="rect">
              <a:avLst/>
            </a:prstGeom>
            <a:noFill/>
            <a:ln>
              <a:noFill/>
            </a:ln>
          </p:spPr>
          <p:txBody>
            <a:bodyPr spcFirstLastPara="1" wrap="square" lIns="0" tIns="0" rIns="0" bIns="0" anchor="t" anchorCtr="0">
              <a:noAutofit/>
            </a:bodyPr>
            <a:lstStyle/>
            <a:p>
              <a:pPr>
                <a:lnSpc>
                  <a:spcPct val="112500"/>
                </a:lnSpc>
              </a:pPr>
              <a:r>
                <a:rPr lang="en-US" sz="4300">
                  <a:solidFill>
                    <a:srgbClr val="4B5050"/>
                  </a:solidFill>
                  <a:latin typeface="Lato Black"/>
                  <a:ea typeface="Lato Black"/>
                  <a:cs typeface="Arial"/>
                  <a:sym typeface="Lato Black"/>
                </a:rPr>
                <a:t>Stock Navigator</a:t>
              </a:r>
            </a:p>
            <a:p>
              <a:pPr>
                <a:lnSpc>
                  <a:spcPct val="112500"/>
                </a:lnSpc>
              </a:pPr>
              <a:r>
                <a:rPr lang="en-US" sz="4300">
                  <a:solidFill>
                    <a:srgbClr val="4B5050"/>
                  </a:solidFill>
                  <a:latin typeface="Lato Black"/>
                  <a:ea typeface="Lato Black"/>
                  <a:cs typeface="Arial"/>
                </a:rPr>
                <a:t>Consulting Project</a:t>
              </a:r>
            </a:p>
          </p:txBody>
        </p:sp>
      </p:grpSp>
    </p:spTree>
    <p:extLst>
      <p:ext uri="{BB962C8B-B14F-4D97-AF65-F5344CB8AC3E}">
        <p14:creationId xmlns:p14="http://schemas.microsoft.com/office/powerpoint/2010/main" val="7245885"/>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1EA1E-7102-4750-B180-4DD43B3EFAE4}"/>
              </a:ext>
            </a:extLst>
          </p:cNvPr>
          <p:cNvSpPr>
            <a:spLocks noGrp="1"/>
          </p:cNvSpPr>
          <p:nvPr>
            <p:ph type="body" idx="1"/>
          </p:nvPr>
        </p:nvSpPr>
        <p:spPr/>
        <p:txBody>
          <a:bodyPr/>
          <a:lstStyle/>
          <a:p>
            <a:r>
              <a:rPr lang="en-US">
                <a:solidFill>
                  <a:schemeClr val="accent2"/>
                </a:solidFill>
              </a:rPr>
              <a:t>H</a:t>
            </a:r>
            <a:r>
              <a:rPr lang="en-US" altLang="zh-CN">
                <a:solidFill>
                  <a:schemeClr val="accent2"/>
                </a:solidFill>
              </a:rPr>
              <a:t>igh-Value Customer - WSWP</a:t>
            </a:r>
            <a:endParaRPr lang="en-US"/>
          </a:p>
          <a:p>
            <a:endParaRPr lang="en-US"/>
          </a:p>
        </p:txBody>
      </p:sp>
      <p:pic>
        <p:nvPicPr>
          <p:cNvPr id="5" name="图片 4" descr="图表, 条形图&#10;&#10;描述已自动生成">
            <a:extLst>
              <a:ext uri="{FF2B5EF4-FFF2-40B4-BE49-F238E27FC236}">
                <a16:creationId xmlns:a16="http://schemas.microsoft.com/office/drawing/2014/main" id="{D5AB92DD-2D5D-462F-8979-DA8664076259}"/>
              </a:ext>
            </a:extLst>
          </p:cNvPr>
          <p:cNvPicPr>
            <a:picLocks noChangeAspect="1"/>
          </p:cNvPicPr>
          <p:nvPr/>
        </p:nvPicPr>
        <p:blipFill>
          <a:blip r:embed="rId3"/>
          <a:stretch>
            <a:fillRect/>
          </a:stretch>
        </p:blipFill>
        <p:spPr>
          <a:xfrm>
            <a:off x="871264" y="1541350"/>
            <a:ext cx="4707465" cy="4762847"/>
          </a:xfrm>
          <a:prstGeom prst="rect">
            <a:avLst/>
          </a:prstGeom>
        </p:spPr>
      </p:pic>
      <p:sp>
        <p:nvSpPr>
          <p:cNvPr id="6" name="Google Shape;620;p49">
            <a:extLst>
              <a:ext uri="{FF2B5EF4-FFF2-40B4-BE49-F238E27FC236}">
                <a16:creationId xmlns:a16="http://schemas.microsoft.com/office/drawing/2014/main" id="{6670A449-38C5-4860-BC7B-54DEAB11CCEF}"/>
              </a:ext>
            </a:extLst>
          </p:cNvPr>
          <p:cNvSpPr txBox="1"/>
          <p:nvPr/>
        </p:nvSpPr>
        <p:spPr>
          <a:xfrm>
            <a:off x="6339840" y="1541350"/>
            <a:ext cx="4431810" cy="30732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cap="none">
                <a:solidFill>
                  <a:srgbClr val="4B5050"/>
                </a:solidFill>
                <a:latin typeface="Lato Black"/>
                <a:ea typeface="Lato Black"/>
                <a:cs typeface="Lato Black"/>
                <a:sym typeface="Lato Black"/>
              </a:rPr>
              <a:t>Average expected</a:t>
            </a:r>
            <a:r>
              <a:rPr lang="en-US" altLang="zh-CN" cap="none">
                <a:solidFill>
                  <a:srgbClr val="4B5050"/>
                </a:solidFill>
                <a:latin typeface="Lato Black"/>
                <a:ea typeface="Lato Black"/>
                <a:cs typeface="Lato Black"/>
                <a:sym typeface="Lato Black"/>
              </a:rPr>
              <a:t> </a:t>
            </a:r>
            <a:r>
              <a:rPr lang="en-US" cap="none">
                <a:solidFill>
                  <a:srgbClr val="4B5050"/>
                </a:solidFill>
                <a:latin typeface="Lato Black"/>
                <a:ea typeface="Lato Black"/>
                <a:cs typeface="Lato Black"/>
                <a:sym typeface="Lato Black"/>
              </a:rPr>
              <a:t>LTV </a:t>
            </a:r>
            <a:r>
              <a:rPr lang="en-US" altLang="zh-CN">
                <a:solidFill>
                  <a:srgbClr val="4B5050"/>
                </a:solidFill>
                <a:latin typeface="Lato Black"/>
                <a:ea typeface="Lato Black"/>
                <a:cs typeface="Lato Black"/>
                <a:sym typeface="Lato Black"/>
              </a:rPr>
              <a:t>in next 12 months</a:t>
            </a:r>
            <a:endParaRPr>
              <a:solidFill>
                <a:srgbClr val="4B5050"/>
              </a:solidFill>
            </a:endParaRPr>
          </a:p>
        </p:txBody>
      </p:sp>
      <p:sp>
        <p:nvSpPr>
          <p:cNvPr id="7" name="Google Shape;621;p49">
            <a:extLst>
              <a:ext uri="{FF2B5EF4-FFF2-40B4-BE49-F238E27FC236}">
                <a16:creationId xmlns:a16="http://schemas.microsoft.com/office/drawing/2014/main" id="{032E0422-E9B8-4A18-AB37-1BD1D0D287F9}"/>
              </a:ext>
            </a:extLst>
          </p:cNvPr>
          <p:cNvSpPr txBox="1"/>
          <p:nvPr/>
        </p:nvSpPr>
        <p:spPr>
          <a:xfrm>
            <a:off x="7697205" y="1824062"/>
            <a:ext cx="1717079" cy="57432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3200" b="1" cap="none">
                <a:solidFill>
                  <a:schemeClr val="accent2"/>
                </a:solidFill>
                <a:latin typeface="Lato"/>
                <a:ea typeface="Lato"/>
                <a:cs typeface="Lato"/>
                <a:sym typeface="Lato"/>
              </a:rPr>
              <a:t>$958</a:t>
            </a:r>
            <a:endParaRPr/>
          </a:p>
        </p:txBody>
      </p:sp>
      <p:graphicFrame>
        <p:nvGraphicFramePr>
          <p:cNvPr id="9" name="表格 9">
            <a:extLst>
              <a:ext uri="{FF2B5EF4-FFF2-40B4-BE49-F238E27FC236}">
                <a16:creationId xmlns:a16="http://schemas.microsoft.com/office/drawing/2014/main" id="{46ED58D1-BB1C-4C31-A51A-947A0A0975C2}"/>
              </a:ext>
            </a:extLst>
          </p:cNvPr>
          <p:cNvGraphicFramePr>
            <a:graphicFrameLocks noGrp="1"/>
          </p:cNvGraphicFramePr>
          <p:nvPr>
            <p:extLst>
              <p:ext uri="{D42A27DB-BD31-4B8C-83A1-F6EECF244321}">
                <p14:modId xmlns:p14="http://schemas.microsoft.com/office/powerpoint/2010/main" val="3109903329"/>
              </p:ext>
            </p:extLst>
          </p:nvPr>
        </p:nvGraphicFramePr>
        <p:xfrm>
          <a:off x="5844099" y="3160773"/>
          <a:ext cx="5970975" cy="1524000"/>
        </p:xfrm>
        <a:graphic>
          <a:graphicData uri="http://schemas.openxmlformats.org/drawingml/2006/table">
            <a:tbl>
              <a:tblPr firstRow="1" bandRow="1">
                <a:tableStyleId>{0660B408-B3CF-4A94-85FC-2B1E0A45F4A2}</a:tableStyleId>
              </a:tblPr>
              <a:tblGrid>
                <a:gridCol w="2011948">
                  <a:extLst>
                    <a:ext uri="{9D8B030D-6E8A-4147-A177-3AD203B41FA5}">
                      <a16:colId xmlns:a16="http://schemas.microsoft.com/office/drawing/2014/main" val="1274388039"/>
                    </a:ext>
                  </a:extLst>
                </a:gridCol>
                <a:gridCol w="3959027">
                  <a:extLst>
                    <a:ext uri="{9D8B030D-6E8A-4147-A177-3AD203B41FA5}">
                      <a16:colId xmlns:a16="http://schemas.microsoft.com/office/drawing/2014/main" val="2675456379"/>
                    </a:ext>
                  </a:extLst>
                </a:gridCol>
              </a:tblGrid>
              <a:tr h="299554">
                <a:tc gridSpan="2">
                  <a:txBody>
                    <a:bodyPr/>
                    <a:lstStyle/>
                    <a:p>
                      <a:pPr algn="ctr"/>
                      <a:r>
                        <a:rPr lang="en-US">
                          <a:solidFill>
                            <a:schemeClr val="tx2">
                              <a:lumMod val="40000"/>
                              <a:lumOff val="60000"/>
                            </a:schemeClr>
                          </a:solidFill>
                        </a:rPr>
                        <a:t>Categorize Existing Customers by expected LTV</a:t>
                      </a:r>
                    </a:p>
                  </a:txBody>
                  <a:tcPr/>
                </a:tc>
                <a:tc hMerge="1">
                  <a:txBody>
                    <a:bodyPr/>
                    <a:lstStyle/>
                    <a:p>
                      <a:endParaRPr lang="en-US"/>
                    </a:p>
                  </a:txBody>
                  <a:tcPr/>
                </a:tc>
                <a:extLst>
                  <a:ext uri="{0D108BD9-81ED-4DB2-BD59-A6C34878D82A}">
                    <a16:rowId xmlns:a16="http://schemas.microsoft.com/office/drawing/2014/main" val="3607520133"/>
                  </a:ext>
                </a:extLst>
              </a:tr>
              <a:tr h="299554">
                <a:tc>
                  <a:txBody>
                    <a:bodyPr/>
                    <a:lstStyle/>
                    <a:p>
                      <a:r>
                        <a:rPr lang="en-US"/>
                        <a:t>High-Value</a:t>
                      </a:r>
                    </a:p>
                  </a:txBody>
                  <a:tcPr/>
                </a:tc>
                <a:tc>
                  <a:txBody>
                    <a:bodyPr/>
                    <a:lstStyle/>
                    <a:p>
                      <a:r>
                        <a:rPr lang="en-US"/>
                        <a:t>Above the 70th percentile</a:t>
                      </a:r>
                    </a:p>
                  </a:txBody>
                  <a:tcPr/>
                </a:tc>
                <a:extLst>
                  <a:ext uri="{0D108BD9-81ED-4DB2-BD59-A6C34878D82A}">
                    <a16:rowId xmlns:a16="http://schemas.microsoft.com/office/drawing/2014/main" val="3403727519"/>
                  </a:ext>
                </a:extLst>
              </a:tr>
              <a:tr h="299554">
                <a:tc>
                  <a:txBody>
                    <a:bodyPr/>
                    <a:lstStyle/>
                    <a:p>
                      <a:r>
                        <a:rPr lang="en-US"/>
                        <a:t>Medium-Value</a:t>
                      </a:r>
                    </a:p>
                  </a:txBody>
                  <a:tcPr/>
                </a:tc>
                <a:tc>
                  <a:txBody>
                    <a:bodyPr/>
                    <a:lstStyle/>
                    <a:p>
                      <a:r>
                        <a:rPr lang="en-US"/>
                        <a:t>Between the 25th -70th percentile</a:t>
                      </a:r>
                    </a:p>
                  </a:txBody>
                  <a:tcPr/>
                </a:tc>
                <a:extLst>
                  <a:ext uri="{0D108BD9-81ED-4DB2-BD59-A6C34878D82A}">
                    <a16:rowId xmlns:a16="http://schemas.microsoft.com/office/drawing/2014/main" val="524759895"/>
                  </a:ext>
                </a:extLst>
              </a:tr>
              <a:tr h="299554">
                <a:tc>
                  <a:txBody>
                    <a:bodyPr/>
                    <a:lstStyle/>
                    <a:p>
                      <a:r>
                        <a:rPr lang="en-US"/>
                        <a:t>Low-Value</a:t>
                      </a:r>
                    </a:p>
                  </a:txBody>
                  <a:tcPr/>
                </a:tc>
                <a:tc>
                  <a:txBody>
                    <a:bodyPr/>
                    <a:lstStyle/>
                    <a:p>
                      <a:r>
                        <a:rPr lang="en-US"/>
                        <a:t>Below the 25th percentile</a:t>
                      </a:r>
                    </a:p>
                  </a:txBody>
                  <a:tcPr/>
                </a:tc>
                <a:extLst>
                  <a:ext uri="{0D108BD9-81ED-4DB2-BD59-A6C34878D82A}">
                    <a16:rowId xmlns:a16="http://schemas.microsoft.com/office/drawing/2014/main" val="1741702452"/>
                  </a:ext>
                </a:extLst>
              </a:tr>
            </a:tbl>
          </a:graphicData>
        </a:graphic>
      </p:graphicFrame>
    </p:spTree>
    <p:extLst>
      <p:ext uri="{BB962C8B-B14F-4D97-AF65-F5344CB8AC3E}">
        <p14:creationId xmlns:p14="http://schemas.microsoft.com/office/powerpoint/2010/main" val="343187190"/>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1EA1E-7102-4750-B180-4DD43B3EFAE4}"/>
              </a:ext>
            </a:extLst>
          </p:cNvPr>
          <p:cNvSpPr>
            <a:spLocks noGrp="1"/>
          </p:cNvSpPr>
          <p:nvPr>
            <p:ph type="body" idx="1"/>
          </p:nvPr>
        </p:nvSpPr>
        <p:spPr>
          <a:xfrm>
            <a:off x="495907" y="778674"/>
            <a:ext cx="10604499" cy="511013"/>
          </a:xfrm>
        </p:spPr>
        <p:txBody>
          <a:bodyPr/>
          <a:lstStyle/>
          <a:p>
            <a:r>
              <a:rPr lang="en-US">
                <a:solidFill>
                  <a:schemeClr val="accent2"/>
                </a:solidFill>
              </a:rPr>
              <a:t>H</a:t>
            </a:r>
            <a:r>
              <a:rPr lang="en-US" altLang="zh-CN">
                <a:solidFill>
                  <a:schemeClr val="accent2"/>
                </a:solidFill>
              </a:rPr>
              <a:t>igh-Value Customer - Marketing</a:t>
            </a:r>
            <a:endParaRPr lang="en-US"/>
          </a:p>
          <a:p>
            <a:endParaRPr lang="en-US"/>
          </a:p>
        </p:txBody>
      </p:sp>
      <p:pic>
        <p:nvPicPr>
          <p:cNvPr id="4" name="图片 3" descr="图片包含 条形图&#10;&#10;描述已自动生成">
            <a:extLst>
              <a:ext uri="{FF2B5EF4-FFF2-40B4-BE49-F238E27FC236}">
                <a16:creationId xmlns:a16="http://schemas.microsoft.com/office/drawing/2014/main" id="{F89FF4C3-BD00-4398-9F8B-E6050F64C63E}"/>
              </a:ext>
            </a:extLst>
          </p:cNvPr>
          <p:cNvPicPr>
            <a:picLocks noChangeAspect="1"/>
          </p:cNvPicPr>
          <p:nvPr/>
        </p:nvPicPr>
        <p:blipFill rotWithShape="1">
          <a:blip r:embed="rId3"/>
          <a:srcRect t="8699"/>
          <a:stretch/>
        </p:blipFill>
        <p:spPr>
          <a:xfrm>
            <a:off x="769994" y="1338810"/>
            <a:ext cx="7393165" cy="1491103"/>
          </a:xfrm>
          <a:prstGeom prst="rect">
            <a:avLst/>
          </a:prstGeom>
        </p:spPr>
      </p:pic>
      <p:pic>
        <p:nvPicPr>
          <p:cNvPr id="12" name="图片 11" descr="图表&#10;&#10;描述已自动生成">
            <a:extLst>
              <a:ext uri="{FF2B5EF4-FFF2-40B4-BE49-F238E27FC236}">
                <a16:creationId xmlns:a16="http://schemas.microsoft.com/office/drawing/2014/main" id="{3B2ED651-720B-4660-858A-7EAA27D0FBDC}"/>
              </a:ext>
            </a:extLst>
          </p:cNvPr>
          <p:cNvPicPr>
            <a:picLocks noChangeAspect="1"/>
          </p:cNvPicPr>
          <p:nvPr/>
        </p:nvPicPr>
        <p:blipFill rotWithShape="1">
          <a:blip r:embed="rId4"/>
          <a:srcRect t="1074"/>
          <a:stretch/>
        </p:blipFill>
        <p:spPr>
          <a:xfrm>
            <a:off x="768051" y="2951989"/>
            <a:ext cx="7428166" cy="3425164"/>
          </a:xfrm>
          <a:prstGeom prst="rect">
            <a:avLst/>
          </a:prstGeom>
        </p:spPr>
      </p:pic>
      <p:sp>
        <p:nvSpPr>
          <p:cNvPr id="13" name="文本框 12">
            <a:extLst>
              <a:ext uri="{FF2B5EF4-FFF2-40B4-BE49-F238E27FC236}">
                <a16:creationId xmlns:a16="http://schemas.microsoft.com/office/drawing/2014/main" id="{E529F34B-80F5-471D-B4C8-5AFF7F5FB9FE}"/>
              </a:ext>
            </a:extLst>
          </p:cNvPr>
          <p:cNvSpPr txBox="1"/>
          <p:nvPr/>
        </p:nvSpPr>
        <p:spPr>
          <a:xfrm>
            <a:off x="8534400" y="1685973"/>
            <a:ext cx="3153103" cy="1200329"/>
          </a:xfrm>
          <a:prstGeom prst="rect">
            <a:avLst/>
          </a:prstGeom>
          <a:noFill/>
        </p:spPr>
        <p:txBody>
          <a:bodyPr wrap="square" rtlCol="0">
            <a:spAutoFit/>
          </a:bodyPr>
          <a:lstStyle/>
          <a:p>
            <a:r>
              <a:rPr lang="en-US">
                <a:solidFill>
                  <a:srgbClr val="991B1D"/>
                </a:solidFill>
              </a:rPr>
              <a:t>- On average, high-value customers received, clicked and opened more marketing emails than other customers</a:t>
            </a:r>
          </a:p>
        </p:txBody>
      </p:sp>
      <p:sp>
        <p:nvSpPr>
          <p:cNvPr id="14" name="文本框 13">
            <a:extLst>
              <a:ext uri="{FF2B5EF4-FFF2-40B4-BE49-F238E27FC236}">
                <a16:creationId xmlns:a16="http://schemas.microsoft.com/office/drawing/2014/main" id="{B87E01CD-CA54-40B6-8AE2-2AE51B5177EC}"/>
              </a:ext>
            </a:extLst>
          </p:cNvPr>
          <p:cNvSpPr txBox="1"/>
          <p:nvPr/>
        </p:nvSpPr>
        <p:spPr>
          <a:xfrm>
            <a:off x="8534400" y="3894581"/>
            <a:ext cx="2969173" cy="923330"/>
          </a:xfrm>
          <a:prstGeom prst="rect">
            <a:avLst/>
          </a:prstGeom>
          <a:noFill/>
        </p:spPr>
        <p:txBody>
          <a:bodyPr wrap="square" rtlCol="0">
            <a:spAutoFit/>
          </a:bodyPr>
          <a:lstStyle/>
          <a:p>
            <a:r>
              <a:rPr lang="en-US">
                <a:solidFill>
                  <a:srgbClr val="4B5050"/>
                </a:solidFill>
              </a:rPr>
              <a:t>- Representative 12 brings in the most high-value customers</a:t>
            </a:r>
          </a:p>
        </p:txBody>
      </p:sp>
    </p:spTree>
    <p:extLst>
      <p:ext uri="{BB962C8B-B14F-4D97-AF65-F5344CB8AC3E}">
        <p14:creationId xmlns:p14="http://schemas.microsoft.com/office/powerpoint/2010/main" val="45651559"/>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1EA1E-7102-4750-B180-4DD43B3EFAE4}"/>
              </a:ext>
            </a:extLst>
          </p:cNvPr>
          <p:cNvSpPr>
            <a:spLocks noGrp="1"/>
          </p:cNvSpPr>
          <p:nvPr>
            <p:ph type="body" idx="1"/>
          </p:nvPr>
        </p:nvSpPr>
        <p:spPr>
          <a:xfrm>
            <a:off x="463250" y="843988"/>
            <a:ext cx="10604499" cy="511013"/>
          </a:xfrm>
        </p:spPr>
        <p:txBody>
          <a:bodyPr/>
          <a:lstStyle/>
          <a:p>
            <a:r>
              <a:rPr lang="en-US">
                <a:solidFill>
                  <a:schemeClr val="accent2"/>
                </a:solidFill>
              </a:rPr>
              <a:t>H</a:t>
            </a:r>
            <a:r>
              <a:rPr lang="en-US" altLang="zh-CN">
                <a:solidFill>
                  <a:schemeClr val="accent2"/>
                </a:solidFill>
              </a:rPr>
              <a:t>igh-Value Customer - Age</a:t>
            </a:r>
            <a:endParaRPr lang="en-US"/>
          </a:p>
          <a:p>
            <a:endParaRPr lang="en-US"/>
          </a:p>
        </p:txBody>
      </p:sp>
      <p:sp>
        <p:nvSpPr>
          <p:cNvPr id="10" name="文本框 9">
            <a:extLst>
              <a:ext uri="{FF2B5EF4-FFF2-40B4-BE49-F238E27FC236}">
                <a16:creationId xmlns:a16="http://schemas.microsoft.com/office/drawing/2014/main" id="{9B9F0DEE-2DD8-4D83-8437-33DCB20D69B9}"/>
              </a:ext>
            </a:extLst>
          </p:cNvPr>
          <p:cNvSpPr txBox="1"/>
          <p:nvPr/>
        </p:nvSpPr>
        <p:spPr>
          <a:xfrm>
            <a:off x="8284653" y="4411679"/>
            <a:ext cx="3730820" cy="1754326"/>
          </a:xfrm>
          <a:prstGeom prst="rect">
            <a:avLst/>
          </a:prstGeom>
          <a:noFill/>
        </p:spPr>
        <p:txBody>
          <a:bodyPr wrap="square" rtlCol="0">
            <a:spAutoFit/>
          </a:bodyPr>
          <a:lstStyle/>
          <a:p>
            <a:r>
              <a:rPr lang="en-US">
                <a:solidFill>
                  <a:srgbClr val="991B1D"/>
                </a:solidFill>
              </a:rPr>
              <a:t>- High-Value customers are concentrated in 33 to 59 years old.</a:t>
            </a:r>
          </a:p>
          <a:p>
            <a:endParaRPr lang="en-US">
              <a:solidFill>
                <a:srgbClr val="4B5050"/>
              </a:solidFill>
            </a:endParaRPr>
          </a:p>
          <a:p>
            <a:r>
              <a:rPr lang="en-US">
                <a:solidFill>
                  <a:srgbClr val="4B5050"/>
                </a:solidFill>
              </a:rPr>
              <a:t>- L</a:t>
            </a:r>
            <a:r>
              <a:rPr lang="en-US" altLang="zh-CN">
                <a:solidFill>
                  <a:srgbClr val="4B5050"/>
                </a:solidFill>
              </a:rPr>
              <a:t>ow/medium value</a:t>
            </a:r>
            <a:r>
              <a:rPr lang="en-US">
                <a:solidFill>
                  <a:srgbClr val="4B5050"/>
                </a:solidFill>
              </a:rPr>
              <a:t> customers are concentrated in 46+ years old.</a:t>
            </a:r>
          </a:p>
          <a:p>
            <a:endParaRPr lang="en-US">
              <a:solidFill>
                <a:schemeClr val="accent1"/>
              </a:solidFill>
            </a:endParaRPr>
          </a:p>
        </p:txBody>
      </p:sp>
      <p:pic>
        <p:nvPicPr>
          <p:cNvPr id="19" name="图片 18" descr="图表, 条形图&#10;&#10;描述已自动生成">
            <a:extLst>
              <a:ext uri="{FF2B5EF4-FFF2-40B4-BE49-F238E27FC236}">
                <a16:creationId xmlns:a16="http://schemas.microsoft.com/office/drawing/2014/main" id="{B576AA67-A1EA-4D7D-B8CE-BE4BE5563639}"/>
              </a:ext>
            </a:extLst>
          </p:cNvPr>
          <p:cNvPicPr>
            <a:picLocks noChangeAspect="1"/>
          </p:cNvPicPr>
          <p:nvPr/>
        </p:nvPicPr>
        <p:blipFill>
          <a:blip r:embed="rId3"/>
          <a:stretch>
            <a:fillRect/>
          </a:stretch>
        </p:blipFill>
        <p:spPr>
          <a:xfrm>
            <a:off x="781049" y="1512666"/>
            <a:ext cx="7359913" cy="4370717"/>
          </a:xfrm>
          <a:prstGeom prst="rect">
            <a:avLst/>
          </a:prstGeom>
        </p:spPr>
      </p:pic>
    </p:spTree>
    <p:extLst>
      <p:ext uri="{BB962C8B-B14F-4D97-AF65-F5344CB8AC3E}">
        <p14:creationId xmlns:p14="http://schemas.microsoft.com/office/powerpoint/2010/main" val="3374561673"/>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1EA1E-7102-4750-B180-4DD43B3EFAE4}"/>
              </a:ext>
            </a:extLst>
          </p:cNvPr>
          <p:cNvSpPr>
            <a:spLocks noGrp="1"/>
          </p:cNvSpPr>
          <p:nvPr>
            <p:ph type="body" idx="1"/>
          </p:nvPr>
        </p:nvSpPr>
        <p:spPr>
          <a:xfrm>
            <a:off x="474136" y="822217"/>
            <a:ext cx="10604499" cy="511013"/>
          </a:xfrm>
        </p:spPr>
        <p:txBody>
          <a:bodyPr/>
          <a:lstStyle/>
          <a:p>
            <a:r>
              <a:rPr lang="en-US">
                <a:solidFill>
                  <a:schemeClr val="accent2"/>
                </a:solidFill>
              </a:rPr>
              <a:t>H</a:t>
            </a:r>
            <a:r>
              <a:rPr lang="en-US" altLang="zh-CN">
                <a:solidFill>
                  <a:schemeClr val="accent2"/>
                </a:solidFill>
              </a:rPr>
              <a:t>igh-Value Customer – Investment Preference</a:t>
            </a:r>
            <a:endParaRPr lang="en-US"/>
          </a:p>
          <a:p>
            <a:endParaRPr lang="en-US"/>
          </a:p>
        </p:txBody>
      </p:sp>
      <p:sp>
        <p:nvSpPr>
          <p:cNvPr id="10" name="文本框 9">
            <a:extLst>
              <a:ext uri="{FF2B5EF4-FFF2-40B4-BE49-F238E27FC236}">
                <a16:creationId xmlns:a16="http://schemas.microsoft.com/office/drawing/2014/main" id="{9B9F0DEE-2DD8-4D83-8437-33DCB20D69B9}"/>
              </a:ext>
            </a:extLst>
          </p:cNvPr>
          <p:cNvSpPr txBox="1"/>
          <p:nvPr/>
        </p:nvSpPr>
        <p:spPr>
          <a:xfrm>
            <a:off x="9475402" y="5077381"/>
            <a:ext cx="2495506" cy="1200329"/>
          </a:xfrm>
          <a:prstGeom prst="rect">
            <a:avLst/>
          </a:prstGeom>
          <a:noFill/>
        </p:spPr>
        <p:txBody>
          <a:bodyPr wrap="square" rtlCol="0">
            <a:spAutoFit/>
          </a:bodyPr>
          <a:lstStyle/>
          <a:p>
            <a:r>
              <a:rPr lang="en-US">
                <a:solidFill>
                  <a:srgbClr val="991B1D"/>
                </a:solidFill>
              </a:rPr>
              <a:t>High-Value customers tend to invest more money than other customers</a:t>
            </a:r>
          </a:p>
        </p:txBody>
      </p:sp>
      <p:pic>
        <p:nvPicPr>
          <p:cNvPr id="15" name="图片 14" descr="图表, 日程表&#10;&#10;描述已自动生成">
            <a:extLst>
              <a:ext uri="{FF2B5EF4-FFF2-40B4-BE49-F238E27FC236}">
                <a16:creationId xmlns:a16="http://schemas.microsoft.com/office/drawing/2014/main" id="{3C4408AC-E484-4EC4-9EE0-8A412E5A6E23}"/>
              </a:ext>
            </a:extLst>
          </p:cNvPr>
          <p:cNvPicPr>
            <a:picLocks noChangeAspect="1"/>
          </p:cNvPicPr>
          <p:nvPr/>
        </p:nvPicPr>
        <p:blipFill>
          <a:blip r:embed="rId3"/>
          <a:stretch>
            <a:fillRect/>
          </a:stretch>
        </p:blipFill>
        <p:spPr>
          <a:xfrm>
            <a:off x="788027" y="1596317"/>
            <a:ext cx="8609973" cy="4641923"/>
          </a:xfrm>
          <a:prstGeom prst="rect">
            <a:avLst/>
          </a:prstGeom>
        </p:spPr>
      </p:pic>
    </p:spTree>
    <p:extLst>
      <p:ext uri="{BB962C8B-B14F-4D97-AF65-F5344CB8AC3E}">
        <p14:creationId xmlns:p14="http://schemas.microsoft.com/office/powerpoint/2010/main" val="773125373"/>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39"/>
          <p:cNvPicPr preferRelativeResize="0">
            <a:picLocks noGrp="1"/>
          </p:cNvPicPr>
          <p:nvPr>
            <p:ph type="pic" idx="2"/>
          </p:nvPr>
        </p:nvPicPr>
        <p:blipFill rotWithShape="1">
          <a:blip r:embed="rId3">
            <a:alphaModFix/>
            <a:duotone>
              <a:prstClr val="black"/>
              <a:schemeClr val="accent6">
                <a:tint val="45000"/>
                <a:satMod val="400000"/>
              </a:schemeClr>
            </a:duotone>
          </a:blip>
          <a:srcRect t="7823" b="7823"/>
          <a:stretch/>
        </p:blipFill>
        <p:spPr>
          <a:xfrm>
            <a:off x="0" y="0"/>
            <a:ext cx="12192000" cy="6858000"/>
          </a:xfrm>
          <a:prstGeom prst="rect">
            <a:avLst/>
          </a:prstGeom>
          <a:noFill/>
          <a:ln>
            <a:noFill/>
          </a:ln>
        </p:spPr>
      </p:pic>
      <p:sp>
        <p:nvSpPr>
          <p:cNvPr id="385" name="Google Shape;385;p39"/>
          <p:cNvSpPr/>
          <p:nvPr/>
        </p:nvSpPr>
        <p:spPr>
          <a:xfrm>
            <a:off x="0" y="3213100"/>
            <a:ext cx="6096000" cy="3644900"/>
          </a:xfrm>
          <a:prstGeom prst="rect">
            <a:avLst/>
          </a:prstGeom>
          <a:solidFill>
            <a:schemeClr val="lt1">
              <a:alpha val="89803"/>
            </a:schemeClr>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grpSp>
        <p:nvGrpSpPr>
          <p:cNvPr id="386" name="Google Shape;386;p39"/>
          <p:cNvGrpSpPr/>
          <p:nvPr/>
        </p:nvGrpSpPr>
        <p:grpSpPr>
          <a:xfrm>
            <a:off x="603297" y="3998732"/>
            <a:ext cx="5860564" cy="2411597"/>
            <a:chOff x="594362" y="1974291"/>
            <a:chExt cx="3583500" cy="980791"/>
          </a:xfrm>
        </p:grpSpPr>
        <p:cxnSp>
          <p:nvCxnSpPr>
            <p:cNvPr id="387" name="Google Shape;387;p39"/>
            <p:cNvCxnSpPr/>
            <p:nvPr/>
          </p:nvCxnSpPr>
          <p:spPr>
            <a:xfrm>
              <a:off x="594362" y="1974291"/>
              <a:ext cx="914400" cy="0"/>
            </a:xfrm>
            <a:prstGeom prst="straightConnector1">
              <a:avLst/>
            </a:prstGeom>
            <a:noFill/>
            <a:ln w="28575" cap="flat" cmpd="sng">
              <a:solidFill>
                <a:srgbClr val="C00000"/>
              </a:solidFill>
              <a:prstDash val="solid"/>
              <a:miter lim="800000"/>
              <a:headEnd type="none" w="sm" len="sm"/>
              <a:tailEnd type="none" w="sm" len="sm"/>
            </a:ln>
          </p:spPr>
        </p:cxnSp>
        <p:sp>
          <p:nvSpPr>
            <p:cNvPr id="389" name="Google Shape;389;p39"/>
            <p:cNvSpPr txBox="1"/>
            <p:nvPr/>
          </p:nvSpPr>
          <p:spPr>
            <a:xfrm>
              <a:off x="594362" y="2031752"/>
              <a:ext cx="3583500" cy="923330"/>
            </a:xfrm>
            <a:prstGeom prst="rect">
              <a:avLst/>
            </a:prstGeom>
            <a:noFill/>
            <a:ln>
              <a:noFill/>
            </a:ln>
          </p:spPr>
          <p:txBody>
            <a:bodyPr spcFirstLastPara="1" wrap="square" lIns="0" tIns="0" rIns="0" bIns="0" anchor="t" anchorCtr="0">
              <a:noAutofit/>
            </a:bodyPr>
            <a:lstStyle/>
            <a:p>
              <a:pPr>
                <a:lnSpc>
                  <a:spcPct val="112500"/>
                </a:lnSpc>
              </a:pPr>
              <a:r>
                <a:rPr lang="en-US" altLang="zh-CN" sz="4300">
                  <a:solidFill>
                    <a:srgbClr val="4B5050"/>
                  </a:solidFill>
                  <a:latin typeface="Lato Black"/>
                  <a:ea typeface="Lato Black"/>
                  <a:cs typeface="Arial"/>
                </a:rPr>
                <a:t>Project</a:t>
              </a:r>
              <a:r>
                <a:rPr lang="zh-CN" altLang="en-US" sz="4300">
                  <a:solidFill>
                    <a:srgbClr val="4B5050"/>
                  </a:solidFill>
                  <a:latin typeface="Lato Black"/>
                  <a:ea typeface="Lato Black"/>
                  <a:cs typeface="Arial"/>
                </a:rPr>
                <a:t> </a:t>
              </a:r>
              <a:r>
                <a:rPr lang="en-US" altLang="zh-CN" sz="4300">
                  <a:solidFill>
                    <a:srgbClr val="4B5050"/>
                  </a:solidFill>
                  <a:latin typeface="Lato Black"/>
                  <a:ea typeface="Lato Black"/>
                  <a:cs typeface="Arial"/>
                </a:rPr>
                <a:t>2:</a:t>
              </a:r>
            </a:p>
            <a:p>
              <a:pPr>
                <a:lnSpc>
                  <a:spcPct val="112500"/>
                </a:lnSpc>
              </a:pPr>
              <a:r>
                <a:rPr lang="en-US" altLang="zh-CN" sz="4300">
                  <a:solidFill>
                    <a:srgbClr val="4B5050"/>
                  </a:solidFill>
                  <a:latin typeface="Lato Black"/>
                  <a:ea typeface="Lato Black"/>
                  <a:cs typeface="Arial"/>
                </a:rPr>
                <a:t>Facebook</a:t>
              </a:r>
              <a:r>
                <a:rPr lang="zh-CN" altLang="en-US" sz="4300">
                  <a:solidFill>
                    <a:srgbClr val="4B5050"/>
                  </a:solidFill>
                  <a:latin typeface="Lato Black"/>
                  <a:ea typeface="Lato Black"/>
                  <a:cs typeface="Arial"/>
                </a:rPr>
                <a:t> </a:t>
              </a:r>
              <a:r>
                <a:rPr lang="en-US" altLang="zh-CN" sz="4300">
                  <a:solidFill>
                    <a:srgbClr val="4B5050"/>
                  </a:solidFill>
                  <a:latin typeface="Lato Black"/>
                  <a:ea typeface="Lato Black"/>
                  <a:cs typeface="Arial"/>
                </a:rPr>
                <a:t>Ads</a:t>
              </a:r>
            </a:p>
            <a:p>
              <a:pPr>
                <a:lnSpc>
                  <a:spcPct val="112500"/>
                </a:lnSpc>
              </a:pPr>
              <a:r>
                <a:rPr lang="en-US" altLang="zh-CN" sz="4300">
                  <a:solidFill>
                    <a:srgbClr val="4B5050"/>
                  </a:solidFill>
                  <a:latin typeface="Lato Black"/>
                  <a:ea typeface="Lato Black"/>
                  <a:cs typeface="Arial"/>
                </a:rPr>
                <a:t>Optimization</a:t>
              </a:r>
              <a:endParaRPr lang="en-US" sz="4300">
                <a:solidFill>
                  <a:srgbClr val="4B5050"/>
                </a:solidFill>
                <a:latin typeface="Lato Black"/>
                <a:ea typeface="Lato Black"/>
                <a:cs typeface="Arial"/>
              </a:endParaRPr>
            </a:p>
          </p:txBody>
        </p:sp>
      </p:grpSp>
    </p:spTree>
    <p:extLst>
      <p:ext uri="{BB962C8B-B14F-4D97-AF65-F5344CB8AC3E}">
        <p14:creationId xmlns:p14="http://schemas.microsoft.com/office/powerpoint/2010/main" val="3730693946"/>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23"/>
        <p:cNvGrpSpPr/>
        <p:nvPr/>
      </p:nvGrpSpPr>
      <p:grpSpPr>
        <a:xfrm>
          <a:off x="0" y="0"/>
          <a:ext cx="0" cy="0"/>
          <a:chOff x="0" y="0"/>
          <a:chExt cx="0" cy="0"/>
        </a:xfrm>
      </p:grpSpPr>
      <p:sp>
        <p:nvSpPr>
          <p:cNvPr id="3824" name="Google Shape;3824;p140"/>
          <p:cNvSpPr txBox="1">
            <a:spLocks noGrp="1"/>
          </p:cNvSpPr>
          <p:nvPr>
            <p:ph type="body" idx="1"/>
          </p:nvPr>
        </p:nvSpPr>
        <p:spPr>
          <a:xfrm>
            <a:off x="792163" y="755088"/>
            <a:ext cx="11917561" cy="1113564"/>
          </a:xfrm>
          <a:prstGeom prst="rect">
            <a:avLst/>
          </a:prstGeom>
          <a:noFill/>
          <a:ln>
            <a:noFill/>
          </a:ln>
        </p:spPr>
        <p:txBody>
          <a:bodyPr spcFirstLastPara="1" wrap="square" lIns="0" tIns="0" rIns="0" bIns="0" anchor="t" anchorCtr="0">
            <a:noAutofit/>
          </a:bodyPr>
          <a:lstStyle/>
          <a:p>
            <a:pPr marL="0" indent="0"/>
            <a:r>
              <a:rPr lang="en-US" sz="3600">
                <a:cs typeface="Calibri"/>
              </a:rPr>
              <a:t>How did the campaigns perform? </a:t>
            </a:r>
            <a:endParaRPr lang="en-US"/>
          </a:p>
        </p:txBody>
      </p:sp>
      <p:sp>
        <p:nvSpPr>
          <p:cNvPr id="3825" name="Google Shape;3825;p140"/>
          <p:cNvSpPr txBox="1">
            <a:spLocks noGrp="1"/>
          </p:cNvSpPr>
          <p:nvPr>
            <p:ph type="body" idx="2"/>
          </p:nvPr>
        </p:nvSpPr>
        <p:spPr>
          <a:xfrm>
            <a:off x="826269" y="1356733"/>
            <a:ext cx="10604499" cy="359499"/>
          </a:xfrm>
          <a:prstGeom prst="rect">
            <a:avLst/>
          </a:prstGeom>
          <a:noFill/>
          <a:ln>
            <a:noFill/>
          </a:ln>
        </p:spPr>
        <p:txBody>
          <a:bodyPr spcFirstLastPara="1" wrap="square" lIns="0" tIns="0" rIns="0" bIns="0" anchor="t" anchorCtr="0">
            <a:noAutofit/>
          </a:bodyPr>
          <a:lstStyle/>
          <a:p>
            <a:pPr marL="0" indent="0"/>
            <a:r>
              <a:rPr lang="zh-CN" altLang="en-US" sz="1400"/>
              <a:t>We identified 6 marketing stages:</a:t>
            </a:r>
          </a:p>
        </p:txBody>
      </p:sp>
      <p:sp>
        <p:nvSpPr>
          <p:cNvPr id="3831" name="Google Shape;3831;p140"/>
          <p:cNvSpPr txBox="1"/>
          <p:nvPr/>
        </p:nvSpPr>
        <p:spPr>
          <a:xfrm>
            <a:off x="2428129" y="3694117"/>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10%</a:t>
            </a:r>
            <a:endParaRPr sz="1300">
              <a:solidFill>
                <a:schemeClr val="lt1"/>
              </a:solidFill>
              <a:latin typeface="Lato Black"/>
              <a:ea typeface="Lato Black"/>
              <a:cs typeface="Lato Black"/>
              <a:sym typeface="Lato Black"/>
            </a:endParaRPr>
          </a:p>
        </p:txBody>
      </p:sp>
      <p:sp>
        <p:nvSpPr>
          <p:cNvPr id="3832" name="Google Shape;3832;p140"/>
          <p:cNvSpPr txBox="1"/>
          <p:nvPr/>
        </p:nvSpPr>
        <p:spPr>
          <a:xfrm>
            <a:off x="3088977" y="3327236"/>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20%</a:t>
            </a:r>
            <a:endParaRPr sz="1300">
              <a:solidFill>
                <a:schemeClr val="lt1"/>
              </a:solidFill>
              <a:latin typeface="Lato Black"/>
              <a:ea typeface="Lato Black"/>
              <a:cs typeface="Lato Black"/>
              <a:sym typeface="Lato Black"/>
            </a:endParaRPr>
          </a:p>
        </p:txBody>
      </p:sp>
      <p:sp>
        <p:nvSpPr>
          <p:cNvPr id="3833" name="Google Shape;3833;p140"/>
          <p:cNvSpPr txBox="1"/>
          <p:nvPr/>
        </p:nvSpPr>
        <p:spPr>
          <a:xfrm>
            <a:off x="3749825" y="2953092"/>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30%</a:t>
            </a:r>
            <a:endParaRPr sz="1300">
              <a:solidFill>
                <a:schemeClr val="lt1"/>
              </a:solidFill>
              <a:latin typeface="Lato Black"/>
              <a:ea typeface="Lato Black"/>
              <a:cs typeface="Lato Black"/>
              <a:sym typeface="Lato Black"/>
            </a:endParaRPr>
          </a:p>
        </p:txBody>
      </p:sp>
      <p:sp>
        <p:nvSpPr>
          <p:cNvPr id="3834" name="Google Shape;3834;p140"/>
          <p:cNvSpPr txBox="1"/>
          <p:nvPr/>
        </p:nvSpPr>
        <p:spPr>
          <a:xfrm>
            <a:off x="4412796" y="2508851"/>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40%</a:t>
            </a:r>
            <a:endParaRPr sz="1300">
              <a:solidFill>
                <a:schemeClr val="lt1"/>
              </a:solidFill>
              <a:latin typeface="Lato Black"/>
              <a:ea typeface="Lato Black"/>
              <a:cs typeface="Lato Black"/>
              <a:sym typeface="Lato Black"/>
            </a:endParaRPr>
          </a:p>
        </p:txBody>
      </p:sp>
      <p:grpSp>
        <p:nvGrpSpPr>
          <p:cNvPr id="3836" name="Google Shape;3836;p140"/>
          <p:cNvGrpSpPr/>
          <p:nvPr/>
        </p:nvGrpSpPr>
        <p:grpSpPr>
          <a:xfrm>
            <a:off x="1733735" y="1686183"/>
            <a:ext cx="7058067" cy="630947"/>
            <a:chOff x="5722575" y="1440518"/>
            <a:chExt cx="2818458" cy="499722"/>
          </a:xfrm>
        </p:grpSpPr>
        <p:sp>
          <p:nvSpPr>
            <p:cNvPr id="3837" name="Google Shape;3837;p140"/>
            <p:cNvSpPr txBox="1"/>
            <p:nvPr/>
          </p:nvSpPr>
          <p:spPr>
            <a:xfrm>
              <a:off x="5722575" y="1696664"/>
              <a:ext cx="2818458" cy="243576"/>
            </a:xfrm>
            <a:prstGeom prst="rect">
              <a:avLst/>
            </a:prstGeom>
            <a:noFill/>
            <a:ln>
              <a:noFill/>
            </a:ln>
          </p:spPr>
          <p:txBody>
            <a:bodyPr spcFirstLastPara="1" wrap="square" lIns="0" tIns="0" rIns="0" bIns="0" anchor="t" anchorCtr="0">
              <a:noAutofit/>
            </a:bodyPr>
            <a:lstStyle/>
            <a:p>
              <a:pPr algn="just">
                <a:lnSpc>
                  <a:spcPct val="162500"/>
                </a:lnSpc>
              </a:pPr>
              <a:r>
                <a:rPr lang="en-US" sz="1200">
                  <a:ea typeface="+mn-lt"/>
                  <a:cs typeface="+mn-lt"/>
                </a:rPr>
                <a:t>The number of people who saw any content from the company's Facebook page</a:t>
              </a:r>
              <a:endParaRPr lang="en-US"/>
            </a:p>
          </p:txBody>
        </p:sp>
        <p:sp>
          <p:nvSpPr>
            <p:cNvPr id="3838" name="Google Shape;3838;p140"/>
            <p:cNvSpPr txBox="1"/>
            <p:nvPr/>
          </p:nvSpPr>
          <p:spPr>
            <a:xfrm>
              <a:off x="5722647" y="1440518"/>
              <a:ext cx="2817595" cy="218008"/>
            </a:xfrm>
            <a:prstGeom prst="rect">
              <a:avLst/>
            </a:prstGeom>
            <a:noFill/>
            <a:ln>
              <a:noFill/>
            </a:ln>
          </p:spPr>
          <p:txBody>
            <a:bodyPr spcFirstLastPara="1" wrap="square" lIns="0" tIns="0" rIns="0" bIns="0" anchor="t" anchorCtr="0">
              <a:noAutofit/>
            </a:bodyPr>
            <a:lstStyle/>
            <a:p>
              <a:pPr>
                <a:lnSpc>
                  <a:spcPct val="170000"/>
                </a:lnSpc>
              </a:pPr>
              <a:r>
                <a:rPr lang="en-US" altLang="zh-CN" sz="1400" b="1">
                  <a:solidFill>
                    <a:schemeClr val="accent1"/>
                  </a:solidFill>
                  <a:latin typeface="Lato"/>
                  <a:ea typeface="Lato"/>
                  <a:cs typeface="Lato"/>
                </a:rPr>
                <a:t>Reach</a:t>
              </a:r>
            </a:p>
          </p:txBody>
        </p:sp>
      </p:grpSp>
      <p:grpSp>
        <p:nvGrpSpPr>
          <p:cNvPr id="3839" name="Google Shape;3839;p140"/>
          <p:cNvGrpSpPr/>
          <p:nvPr/>
        </p:nvGrpSpPr>
        <p:grpSpPr>
          <a:xfrm>
            <a:off x="852558" y="1767338"/>
            <a:ext cx="477053" cy="477053"/>
            <a:chOff x="5061629" y="1546310"/>
            <a:chExt cx="357790" cy="357790"/>
          </a:xfrm>
        </p:grpSpPr>
        <p:sp>
          <p:nvSpPr>
            <p:cNvPr id="3840" name="Google Shape;3840;p140"/>
            <p:cNvSpPr/>
            <p:nvPr/>
          </p:nvSpPr>
          <p:spPr>
            <a:xfrm>
              <a:off x="5061629" y="1546310"/>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841" name="Google Shape;3841;p140"/>
            <p:cNvSpPr txBox="1"/>
            <p:nvPr/>
          </p:nvSpPr>
          <p:spPr>
            <a:xfrm>
              <a:off x="5096929" y="1627065"/>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01</a:t>
              </a:r>
              <a:endParaRPr b="1">
                <a:solidFill>
                  <a:schemeClr val="lt1"/>
                </a:solidFill>
                <a:latin typeface="Lato"/>
                <a:ea typeface="Lato"/>
                <a:cs typeface="Lato"/>
                <a:sym typeface="Lato"/>
              </a:endParaRPr>
            </a:p>
          </p:txBody>
        </p:sp>
      </p:grpSp>
      <p:grpSp>
        <p:nvGrpSpPr>
          <p:cNvPr id="3842" name="Google Shape;3842;p140"/>
          <p:cNvGrpSpPr/>
          <p:nvPr/>
        </p:nvGrpSpPr>
        <p:grpSpPr>
          <a:xfrm>
            <a:off x="1731296" y="2505309"/>
            <a:ext cx="9466639" cy="658722"/>
            <a:chOff x="5726033" y="1977040"/>
            <a:chExt cx="3468202" cy="422471"/>
          </a:xfrm>
        </p:grpSpPr>
        <p:sp>
          <p:nvSpPr>
            <p:cNvPr id="3843" name="Google Shape;3843;p140"/>
            <p:cNvSpPr txBox="1"/>
            <p:nvPr/>
          </p:nvSpPr>
          <p:spPr>
            <a:xfrm>
              <a:off x="5726033" y="2177154"/>
              <a:ext cx="3468202" cy="222357"/>
            </a:xfrm>
            <a:prstGeom prst="rect">
              <a:avLst/>
            </a:prstGeom>
            <a:noFill/>
            <a:ln>
              <a:noFill/>
            </a:ln>
          </p:spPr>
          <p:txBody>
            <a:bodyPr spcFirstLastPara="1" wrap="square" lIns="0" tIns="0" rIns="0" bIns="0" anchor="t" anchorCtr="0">
              <a:noAutofit/>
            </a:bodyPr>
            <a:lstStyle/>
            <a:p>
              <a:pPr algn="just">
                <a:lnSpc>
                  <a:spcPct val="162500"/>
                </a:lnSpc>
              </a:pPr>
              <a:r>
                <a:rPr lang="en-US" sz="1200">
                  <a:ea typeface="+mn-lt"/>
                  <a:cs typeface="+mn-lt"/>
                </a:rPr>
                <a:t>The number of clicks on links to off Facebook-owned properties. (e.g., someone clicks </a:t>
              </a:r>
              <a:r>
                <a:rPr lang="en-US" sz="1200" b="1">
                  <a:ea typeface="+mn-lt"/>
                  <a:cs typeface="+mn-lt"/>
                </a:rPr>
                <a:t>Shop Now</a:t>
              </a:r>
              <a:r>
                <a:rPr lang="en-US" sz="1200">
                  <a:ea typeface="+mn-lt"/>
                  <a:cs typeface="+mn-lt"/>
                </a:rPr>
                <a:t> on the ad and goes to company website)</a:t>
              </a:r>
              <a:endParaRPr lang="en-US"/>
            </a:p>
          </p:txBody>
        </p:sp>
        <p:sp>
          <p:nvSpPr>
            <p:cNvPr id="3844" name="Google Shape;3844;p140"/>
            <p:cNvSpPr txBox="1"/>
            <p:nvPr/>
          </p:nvSpPr>
          <p:spPr>
            <a:xfrm>
              <a:off x="5727502" y="1977038"/>
              <a:ext cx="2817595" cy="190241"/>
            </a:xfrm>
            <a:prstGeom prst="rect">
              <a:avLst/>
            </a:prstGeom>
            <a:noFill/>
            <a:ln>
              <a:noFill/>
            </a:ln>
          </p:spPr>
          <p:txBody>
            <a:bodyPr spcFirstLastPara="1" wrap="square" lIns="0" tIns="0" rIns="0" bIns="0" anchor="t" anchorCtr="0">
              <a:noAutofit/>
            </a:bodyPr>
            <a:lstStyle/>
            <a:p>
              <a:pPr>
                <a:lnSpc>
                  <a:spcPct val="170000"/>
                </a:lnSpc>
              </a:pPr>
              <a:r>
                <a:rPr lang="en-US" altLang="zh-CN" sz="1400" b="1">
                  <a:solidFill>
                    <a:schemeClr val="accent1"/>
                  </a:solidFill>
                  <a:latin typeface="Lato"/>
                  <a:ea typeface="Lato"/>
                  <a:cs typeface="Lato"/>
                </a:rPr>
                <a:t>Link Clicks</a:t>
              </a:r>
            </a:p>
          </p:txBody>
        </p:sp>
      </p:grpSp>
      <p:grpSp>
        <p:nvGrpSpPr>
          <p:cNvPr id="3845" name="Google Shape;3845;p140"/>
          <p:cNvGrpSpPr/>
          <p:nvPr/>
        </p:nvGrpSpPr>
        <p:grpSpPr>
          <a:xfrm>
            <a:off x="852558" y="2638422"/>
            <a:ext cx="477053" cy="477053"/>
            <a:chOff x="5061629" y="2310027"/>
            <a:chExt cx="357790" cy="357790"/>
          </a:xfrm>
        </p:grpSpPr>
        <p:sp>
          <p:nvSpPr>
            <p:cNvPr id="3846" name="Google Shape;3846;p140"/>
            <p:cNvSpPr/>
            <p:nvPr/>
          </p:nvSpPr>
          <p:spPr>
            <a:xfrm>
              <a:off x="5061629" y="2310027"/>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847" name="Google Shape;3847;p140"/>
            <p:cNvSpPr txBox="1"/>
            <p:nvPr/>
          </p:nvSpPr>
          <p:spPr>
            <a:xfrm>
              <a:off x="5096929" y="2390782"/>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02</a:t>
              </a:r>
              <a:endParaRPr b="1">
                <a:solidFill>
                  <a:schemeClr val="lt1"/>
                </a:solidFill>
                <a:latin typeface="Lato"/>
                <a:ea typeface="Lato"/>
                <a:cs typeface="Lato"/>
                <a:sym typeface="Lato"/>
              </a:endParaRPr>
            </a:p>
          </p:txBody>
        </p:sp>
      </p:grpSp>
      <p:grpSp>
        <p:nvGrpSpPr>
          <p:cNvPr id="3848" name="Google Shape;3848;p140"/>
          <p:cNvGrpSpPr/>
          <p:nvPr/>
        </p:nvGrpSpPr>
        <p:grpSpPr>
          <a:xfrm>
            <a:off x="1855142" y="4446639"/>
            <a:ext cx="6355983" cy="726195"/>
            <a:chOff x="5722647" y="3776593"/>
            <a:chExt cx="4766988" cy="544646"/>
          </a:xfrm>
        </p:grpSpPr>
        <p:sp>
          <p:nvSpPr>
            <p:cNvPr id="3849" name="Google Shape;3849;p140"/>
            <p:cNvSpPr txBox="1"/>
            <p:nvPr/>
          </p:nvSpPr>
          <p:spPr>
            <a:xfrm>
              <a:off x="5726033" y="3987814"/>
              <a:ext cx="4763602" cy="333425"/>
            </a:xfrm>
            <a:prstGeom prst="rect">
              <a:avLst/>
            </a:prstGeom>
            <a:noFill/>
            <a:ln>
              <a:noFill/>
            </a:ln>
          </p:spPr>
          <p:txBody>
            <a:bodyPr spcFirstLastPara="1" wrap="square" lIns="0" tIns="0" rIns="0" bIns="0" anchor="t" anchorCtr="0">
              <a:noAutofit/>
            </a:bodyPr>
            <a:lstStyle/>
            <a:p>
              <a:pPr algn="just">
                <a:lnSpc>
                  <a:spcPct val="162500"/>
                </a:lnSpc>
              </a:pPr>
              <a:endParaRPr lang="en-US" sz="1200">
                <a:solidFill>
                  <a:schemeClr val="accent4"/>
                </a:solidFill>
                <a:latin typeface="Lato"/>
                <a:ea typeface="Lato"/>
                <a:cs typeface="Lato"/>
              </a:endParaRPr>
            </a:p>
          </p:txBody>
        </p:sp>
        <p:sp>
          <p:nvSpPr>
            <p:cNvPr id="3850" name="Google Shape;3850;p140"/>
            <p:cNvSpPr txBox="1"/>
            <p:nvPr/>
          </p:nvSpPr>
          <p:spPr>
            <a:xfrm>
              <a:off x="5722647" y="3776593"/>
              <a:ext cx="2817595" cy="218008"/>
            </a:xfrm>
            <a:prstGeom prst="rect">
              <a:avLst/>
            </a:prstGeom>
            <a:noFill/>
            <a:ln>
              <a:noFill/>
            </a:ln>
          </p:spPr>
          <p:txBody>
            <a:bodyPr spcFirstLastPara="1" wrap="square" lIns="0" tIns="0" rIns="0" bIns="0" anchor="t" anchorCtr="0">
              <a:noAutofit/>
            </a:bodyPr>
            <a:lstStyle/>
            <a:p>
              <a:pPr>
                <a:lnSpc>
                  <a:spcPct val="170000"/>
                </a:lnSpc>
              </a:pPr>
              <a:endParaRPr lang="en-US" altLang="zh-CN" sz="1400" b="1">
                <a:solidFill>
                  <a:schemeClr val="accent1"/>
                </a:solidFill>
                <a:latin typeface="Lato"/>
                <a:ea typeface="宋体"/>
              </a:endParaRPr>
            </a:p>
          </p:txBody>
        </p:sp>
      </p:grpSp>
      <p:grpSp>
        <p:nvGrpSpPr>
          <p:cNvPr id="3851" name="Google Shape;3851;p140"/>
          <p:cNvGrpSpPr/>
          <p:nvPr/>
        </p:nvGrpSpPr>
        <p:grpSpPr>
          <a:xfrm>
            <a:off x="852558" y="5030023"/>
            <a:ext cx="477053" cy="477053"/>
            <a:chOff x="5061629" y="3837460"/>
            <a:chExt cx="357790" cy="357790"/>
          </a:xfrm>
        </p:grpSpPr>
        <p:sp>
          <p:nvSpPr>
            <p:cNvPr id="3852" name="Google Shape;3852;p140"/>
            <p:cNvSpPr/>
            <p:nvPr/>
          </p:nvSpPr>
          <p:spPr>
            <a:xfrm>
              <a:off x="5061629" y="3837460"/>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853" name="Google Shape;3853;p140"/>
            <p:cNvSpPr txBox="1"/>
            <p:nvPr/>
          </p:nvSpPr>
          <p:spPr>
            <a:xfrm>
              <a:off x="5096929" y="3918215"/>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05</a:t>
              </a:r>
              <a:endParaRPr b="1">
                <a:solidFill>
                  <a:schemeClr val="lt1"/>
                </a:solidFill>
                <a:latin typeface="Lato"/>
                <a:ea typeface="Lato"/>
                <a:cs typeface="Lato"/>
                <a:sym typeface="Lato"/>
              </a:endParaRPr>
            </a:p>
          </p:txBody>
        </p:sp>
      </p:grpSp>
      <p:grpSp>
        <p:nvGrpSpPr>
          <p:cNvPr id="3854" name="Google Shape;3854;p140"/>
          <p:cNvGrpSpPr/>
          <p:nvPr/>
        </p:nvGrpSpPr>
        <p:grpSpPr>
          <a:xfrm>
            <a:off x="1733915" y="3333101"/>
            <a:ext cx="9461133" cy="717536"/>
            <a:chOff x="5722647" y="3012877"/>
            <a:chExt cx="4452663" cy="544646"/>
          </a:xfrm>
        </p:grpSpPr>
        <p:sp>
          <p:nvSpPr>
            <p:cNvPr id="3855" name="Google Shape;3855;p140"/>
            <p:cNvSpPr txBox="1"/>
            <p:nvPr/>
          </p:nvSpPr>
          <p:spPr>
            <a:xfrm>
              <a:off x="5726033" y="3224098"/>
              <a:ext cx="4449277" cy="333425"/>
            </a:xfrm>
            <a:prstGeom prst="rect">
              <a:avLst/>
            </a:prstGeom>
            <a:noFill/>
            <a:ln>
              <a:noFill/>
            </a:ln>
          </p:spPr>
          <p:txBody>
            <a:bodyPr spcFirstLastPara="1" wrap="square" lIns="0" tIns="0" rIns="0" bIns="0" anchor="t" anchorCtr="0">
              <a:noAutofit/>
            </a:bodyPr>
            <a:lstStyle/>
            <a:p>
              <a:pPr algn="just">
                <a:lnSpc>
                  <a:spcPct val="162500"/>
                </a:lnSpc>
              </a:pPr>
              <a:r>
                <a:rPr lang="en-US" sz="1200">
                  <a:ea typeface="+mn-lt"/>
                  <a:cs typeface="+mn-lt"/>
                </a:rPr>
                <a:t>The number of times a person clicked on an ad link and then </a:t>
              </a:r>
              <a:r>
                <a:rPr lang="en-US" sz="1200" b="1">
                  <a:ea typeface="+mn-lt"/>
                  <a:cs typeface="+mn-lt"/>
                </a:rPr>
                <a:t>successfully </a:t>
              </a:r>
              <a:r>
                <a:rPr lang="en-US" sz="1200">
                  <a:ea typeface="+mn-lt"/>
                  <a:cs typeface="+mn-lt"/>
                </a:rPr>
                <a:t>loaded the destination webpage (e.g., company website)</a:t>
              </a:r>
              <a:endParaRPr lang="en-US"/>
            </a:p>
          </p:txBody>
        </p:sp>
        <p:sp>
          <p:nvSpPr>
            <p:cNvPr id="3856" name="Google Shape;3856;p140"/>
            <p:cNvSpPr txBox="1"/>
            <p:nvPr/>
          </p:nvSpPr>
          <p:spPr>
            <a:xfrm>
              <a:off x="5722647" y="3012877"/>
              <a:ext cx="2817595" cy="218008"/>
            </a:xfrm>
            <a:prstGeom prst="rect">
              <a:avLst/>
            </a:prstGeom>
            <a:noFill/>
            <a:ln>
              <a:noFill/>
            </a:ln>
          </p:spPr>
          <p:txBody>
            <a:bodyPr spcFirstLastPara="1" wrap="square" lIns="0" tIns="0" rIns="0" bIns="0" anchor="t" anchorCtr="0">
              <a:noAutofit/>
            </a:bodyPr>
            <a:lstStyle/>
            <a:p>
              <a:pPr>
                <a:lnSpc>
                  <a:spcPct val="170000"/>
                </a:lnSpc>
              </a:pPr>
              <a:r>
                <a:rPr lang="en-US" altLang="zh-CN" sz="1400" b="1">
                  <a:solidFill>
                    <a:schemeClr val="accent1"/>
                  </a:solidFill>
                  <a:latin typeface="Lato"/>
                  <a:ea typeface="Lato"/>
                  <a:cs typeface="Lato"/>
                </a:rPr>
                <a:t>Landing Page Views</a:t>
              </a:r>
            </a:p>
          </p:txBody>
        </p:sp>
      </p:grpSp>
      <p:grpSp>
        <p:nvGrpSpPr>
          <p:cNvPr id="3857" name="Google Shape;3857;p140"/>
          <p:cNvGrpSpPr/>
          <p:nvPr/>
        </p:nvGrpSpPr>
        <p:grpSpPr>
          <a:xfrm>
            <a:off x="852558" y="3457553"/>
            <a:ext cx="477053" cy="477053"/>
            <a:chOff x="5061629" y="3073744"/>
            <a:chExt cx="357790" cy="357790"/>
          </a:xfrm>
        </p:grpSpPr>
        <p:sp>
          <p:nvSpPr>
            <p:cNvPr id="3858" name="Google Shape;3858;p140"/>
            <p:cNvSpPr/>
            <p:nvPr/>
          </p:nvSpPr>
          <p:spPr>
            <a:xfrm>
              <a:off x="5061629" y="3073744"/>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859" name="Google Shape;3859;p140"/>
            <p:cNvSpPr txBox="1"/>
            <p:nvPr/>
          </p:nvSpPr>
          <p:spPr>
            <a:xfrm>
              <a:off x="5096929" y="3154499"/>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03</a:t>
              </a:r>
              <a:endParaRPr b="1">
                <a:solidFill>
                  <a:schemeClr val="lt1"/>
                </a:solidFill>
                <a:latin typeface="Lato"/>
                <a:ea typeface="Lato"/>
                <a:cs typeface="Lato"/>
                <a:sym typeface="Lato"/>
              </a:endParaRPr>
            </a:p>
          </p:txBody>
        </p:sp>
      </p:grpSp>
      <p:sp>
        <p:nvSpPr>
          <p:cNvPr id="39" name="Google Shape;3838;p140">
            <a:extLst>
              <a:ext uri="{FF2B5EF4-FFF2-40B4-BE49-F238E27FC236}">
                <a16:creationId xmlns:a16="http://schemas.microsoft.com/office/drawing/2014/main" id="{190F318C-6B9A-654E-9741-0C9BD47C300E}"/>
              </a:ext>
            </a:extLst>
          </p:cNvPr>
          <p:cNvSpPr txBox="1"/>
          <p:nvPr/>
        </p:nvSpPr>
        <p:spPr>
          <a:xfrm>
            <a:off x="792163" y="1533901"/>
            <a:ext cx="3756793" cy="290677"/>
          </a:xfrm>
          <a:prstGeom prst="rect">
            <a:avLst/>
          </a:prstGeom>
          <a:noFill/>
          <a:ln>
            <a:noFill/>
          </a:ln>
        </p:spPr>
        <p:txBody>
          <a:bodyPr spcFirstLastPara="1" wrap="square" lIns="0" tIns="0" rIns="0" bIns="0" anchor="t" anchorCtr="0">
            <a:noAutofit/>
          </a:bodyPr>
          <a:lstStyle/>
          <a:p>
            <a:pPr>
              <a:lnSpc>
                <a:spcPct val="170000"/>
              </a:lnSpc>
            </a:pPr>
            <a:endParaRPr lang="en-US" altLang="zh-CN" b="1">
              <a:solidFill>
                <a:schemeClr val="accent1"/>
              </a:solidFill>
              <a:latin typeface="Lato"/>
              <a:ea typeface="Lato"/>
              <a:cs typeface="Lato"/>
            </a:endParaRPr>
          </a:p>
        </p:txBody>
      </p:sp>
      <p:grpSp>
        <p:nvGrpSpPr>
          <p:cNvPr id="33" name="Google Shape;3851;p140">
            <a:extLst>
              <a:ext uri="{FF2B5EF4-FFF2-40B4-BE49-F238E27FC236}">
                <a16:creationId xmlns:a16="http://schemas.microsoft.com/office/drawing/2014/main" id="{57445DE6-1090-4870-ACAA-12BB025C4A41}"/>
              </a:ext>
            </a:extLst>
          </p:cNvPr>
          <p:cNvGrpSpPr/>
          <p:nvPr/>
        </p:nvGrpSpPr>
        <p:grpSpPr>
          <a:xfrm>
            <a:off x="852557" y="4250704"/>
            <a:ext cx="477053" cy="477053"/>
            <a:chOff x="5061629" y="3837460"/>
            <a:chExt cx="357790" cy="357790"/>
          </a:xfrm>
        </p:grpSpPr>
        <p:sp>
          <p:nvSpPr>
            <p:cNvPr id="34" name="Google Shape;3852;p140">
              <a:extLst>
                <a:ext uri="{FF2B5EF4-FFF2-40B4-BE49-F238E27FC236}">
                  <a16:creationId xmlns:a16="http://schemas.microsoft.com/office/drawing/2014/main" id="{77660C98-BBE1-4B10-92EC-36194501FB0C}"/>
                </a:ext>
              </a:extLst>
            </p:cNvPr>
            <p:cNvSpPr/>
            <p:nvPr/>
          </p:nvSpPr>
          <p:spPr>
            <a:xfrm>
              <a:off x="5061629" y="3837460"/>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5" name="Google Shape;3853;p140">
              <a:extLst>
                <a:ext uri="{FF2B5EF4-FFF2-40B4-BE49-F238E27FC236}">
                  <a16:creationId xmlns:a16="http://schemas.microsoft.com/office/drawing/2014/main" id="{6F1038BA-DD7D-44A9-97F8-3062F80F9941}"/>
                </a:ext>
              </a:extLst>
            </p:cNvPr>
            <p:cNvSpPr txBox="1"/>
            <p:nvPr/>
          </p:nvSpPr>
          <p:spPr>
            <a:xfrm>
              <a:off x="5096929" y="3918215"/>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04</a:t>
              </a:r>
              <a:endParaRPr b="1">
                <a:solidFill>
                  <a:schemeClr val="lt1"/>
                </a:solidFill>
                <a:latin typeface="Lato"/>
                <a:ea typeface="Lato"/>
                <a:cs typeface="Lato"/>
                <a:sym typeface="Lato"/>
              </a:endParaRPr>
            </a:p>
          </p:txBody>
        </p:sp>
      </p:grpSp>
      <p:grpSp>
        <p:nvGrpSpPr>
          <p:cNvPr id="36" name="Google Shape;3851;p140">
            <a:extLst>
              <a:ext uri="{FF2B5EF4-FFF2-40B4-BE49-F238E27FC236}">
                <a16:creationId xmlns:a16="http://schemas.microsoft.com/office/drawing/2014/main" id="{3146DD71-7B7E-4A99-8004-E89915C95198}"/>
              </a:ext>
            </a:extLst>
          </p:cNvPr>
          <p:cNvGrpSpPr/>
          <p:nvPr/>
        </p:nvGrpSpPr>
        <p:grpSpPr>
          <a:xfrm>
            <a:off x="852558" y="5973864"/>
            <a:ext cx="477053" cy="477053"/>
            <a:chOff x="5061629" y="3837460"/>
            <a:chExt cx="357790" cy="357790"/>
          </a:xfrm>
        </p:grpSpPr>
        <p:sp>
          <p:nvSpPr>
            <p:cNvPr id="37" name="Google Shape;3852;p140">
              <a:extLst>
                <a:ext uri="{FF2B5EF4-FFF2-40B4-BE49-F238E27FC236}">
                  <a16:creationId xmlns:a16="http://schemas.microsoft.com/office/drawing/2014/main" id="{7B641017-CB8D-483D-A39C-9461E1DB4383}"/>
                </a:ext>
              </a:extLst>
            </p:cNvPr>
            <p:cNvSpPr/>
            <p:nvPr/>
          </p:nvSpPr>
          <p:spPr>
            <a:xfrm>
              <a:off x="5061629" y="3837460"/>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8" name="Google Shape;3853;p140">
              <a:extLst>
                <a:ext uri="{FF2B5EF4-FFF2-40B4-BE49-F238E27FC236}">
                  <a16:creationId xmlns:a16="http://schemas.microsoft.com/office/drawing/2014/main" id="{0CDA1687-0CE0-4688-8999-F73445E33070}"/>
                </a:ext>
              </a:extLst>
            </p:cNvPr>
            <p:cNvSpPr txBox="1"/>
            <p:nvPr/>
          </p:nvSpPr>
          <p:spPr>
            <a:xfrm>
              <a:off x="5096929" y="3918215"/>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06</a:t>
              </a:r>
              <a:endParaRPr b="1">
                <a:solidFill>
                  <a:schemeClr val="lt1"/>
                </a:solidFill>
                <a:latin typeface="Lato"/>
                <a:ea typeface="Lato"/>
                <a:cs typeface="Lato"/>
                <a:sym typeface="Lato"/>
              </a:endParaRPr>
            </a:p>
          </p:txBody>
        </p:sp>
      </p:grpSp>
      <p:grpSp>
        <p:nvGrpSpPr>
          <p:cNvPr id="40" name="Google Shape;3854;p140">
            <a:extLst>
              <a:ext uri="{FF2B5EF4-FFF2-40B4-BE49-F238E27FC236}">
                <a16:creationId xmlns:a16="http://schemas.microsoft.com/office/drawing/2014/main" id="{3C34ACDF-E919-4E28-B6BF-10EBBABE1C37}"/>
              </a:ext>
            </a:extLst>
          </p:cNvPr>
          <p:cNvGrpSpPr/>
          <p:nvPr/>
        </p:nvGrpSpPr>
        <p:grpSpPr>
          <a:xfrm>
            <a:off x="1733914" y="4138395"/>
            <a:ext cx="9461133" cy="752171"/>
            <a:chOff x="5722647" y="2986587"/>
            <a:chExt cx="4452663" cy="570936"/>
          </a:xfrm>
        </p:grpSpPr>
        <p:sp>
          <p:nvSpPr>
            <p:cNvPr id="41" name="Google Shape;3855;p140">
              <a:extLst>
                <a:ext uri="{FF2B5EF4-FFF2-40B4-BE49-F238E27FC236}">
                  <a16:creationId xmlns:a16="http://schemas.microsoft.com/office/drawing/2014/main" id="{3E0A8C9E-66C9-4383-894C-B3DE68B2D629}"/>
                </a:ext>
              </a:extLst>
            </p:cNvPr>
            <p:cNvSpPr txBox="1"/>
            <p:nvPr/>
          </p:nvSpPr>
          <p:spPr>
            <a:xfrm>
              <a:off x="5726033" y="3224098"/>
              <a:ext cx="4449277" cy="333425"/>
            </a:xfrm>
            <a:prstGeom prst="rect">
              <a:avLst/>
            </a:prstGeom>
            <a:noFill/>
            <a:ln>
              <a:noFill/>
            </a:ln>
          </p:spPr>
          <p:txBody>
            <a:bodyPr spcFirstLastPara="1" wrap="square" lIns="0" tIns="0" rIns="0" bIns="0" anchor="t" anchorCtr="0">
              <a:noAutofit/>
            </a:bodyPr>
            <a:lstStyle/>
            <a:p>
              <a:pPr algn="just">
                <a:lnSpc>
                  <a:spcPct val="162500"/>
                </a:lnSpc>
              </a:pPr>
              <a:r>
                <a:rPr lang="en-US" sz="1200">
                  <a:ea typeface="+mn-lt"/>
                  <a:cs typeface="+mn-lt"/>
                </a:rPr>
                <a:t>The number of times a person registered for the ET seminar</a:t>
              </a:r>
              <a:endParaRPr lang="en-US"/>
            </a:p>
          </p:txBody>
        </p:sp>
        <p:sp>
          <p:nvSpPr>
            <p:cNvPr id="42" name="Google Shape;3856;p140">
              <a:extLst>
                <a:ext uri="{FF2B5EF4-FFF2-40B4-BE49-F238E27FC236}">
                  <a16:creationId xmlns:a16="http://schemas.microsoft.com/office/drawing/2014/main" id="{ADD2518F-30BF-41EC-9500-C18EAAE1A4B5}"/>
                </a:ext>
              </a:extLst>
            </p:cNvPr>
            <p:cNvSpPr txBox="1"/>
            <p:nvPr/>
          </p:nvSpPr>
          <p:spPr>
            <a:xfrm>
              <a:off x="5722647" y="2986587"/>
              <a:ext cx="2817595" cy="218008"/>
            </a:xfrm>
            <a:prstGeom prst="rect">
              <a:avLst/>
            </a:prstGeom>
            <a:noFill/>
            <a:ln>
              <a:noFill/>
            </a:ln>
          </p:spPr>
          <p:txBody>
            <a:bodyPr spcFirstLastPara="1" wrap="square" lIns="0" tIns="0" rIns="0" bIns="0" anchor="t" anchorCtr="0">
              <a:noAutofit/>
            </a:bodyPr>
            <a:lstStyle/>
            <a:p>
              <a:pPr>
                <a:lnSpc>
                  <a:spcPct val="170000"/>
                </a:lnSpc>
              </a:pPr>
              <a:r>
                <a:rPr lang="en-US" sz="1400" b="1">
                  <a:solidFill>
                    <a:schemeClr val="accent1"/>
                  </a:solidFill>
                  <a:latin typeface="Lato"/>
                </a:rPr>
                <a:t>Registered for ET JIT</a:t>
              </a:r>
            </a:p>
          </p:txBody>
        </p:sp>
      </p:grpSp>
      <p:grpSp>
        <p:nvGrpSpPr>
          <p:cNvPr id="43" name="Google Shape;3854;p140">
            <a:extLst>
              <a:ext uri="{FF2B5EF4-FFF2-40B4-BE49-F238E27FC236}">
                <a16:creationId xmlns:a16="http://schemas.microsoft.com/office/drawing/2014/main" id="{E1177DAF-C243-4756-BF4A-420752203FB9}"/>
              </a:ext>
            </a:extLst>
          </p:cNvPr>
          <p:cNvGrpSpPr/>
          <p:nvPr/>
        </p:nvGrpSpPr>
        <p:grpSpPr>
          <a:xfrm>
            <a:off x="1733914" y="4943692"/>
            <a:ext cx="9461133" cy="717536"/>
            <a:chOff x="5722647" y="3012877"/>
            <a:chExt cx="4452663" cy="544646"/>
          </a:xfrm>
        </p:grpSpPr>
        <p:sp>
          <p:nvSpPr>
            <p:cNvPr id="44" name="Google Shape;3855;p140">
              <a:extLst>
                <a:ext uri="{FF2B5EF4-FFF2-40B4-BE49-F238E27FC236}">
                  <a16:creationId xmlns:a16="http://schemas.microsoft.com/office/drawing/2014/main" id="{3876E4FE-3D5D-4789-B1D2-EA052513A99E}"/>
                </a:ext>
              </a:extLst>
            </p:cNvPr>
            <p:cNvSpPr txBox="1"/>
            <p:nvPr/>
          </p:nvSpPr>
          <p:spPr>
            <a:xfrm>
              <a:off x="5726033" y="3224098"/>
              <a:ext cx="4449277" cy="333425"/>
            </a:xfrm>
            <a:prstGeom prst="rect">
              <a:avLst/>
            </a:prstGeom>
            <a:noFill/>
            <a:ln>
              <a:noFill/>
            </a:ln>
          </p:spPr>
          <p:txBody>
            <a:bodyPr spcFirstLastPara="1" wrap="square" lIns="0" tIns="0" rIns="0" bIns="0" anchor="t" anchorCtr="0">
              <a:noAutofit/>
            </a:bodyPr>
            <a:lstStyle/>
            <a:p>
              <a:pPr algn="just">
                <a:lnSpc>
                  <a:spcPct val="162500"/>
                </a:lnSpc>
              </a:pPr>
              <a:r>
                <a:rPr lang="en-US" sz="1200">
                  <a:ea typeface="+mn-lt"/>
                  <a:cs typeface="+mn-lt"/>
                </a:rPr>
                <a:t>The number of times a person clicked to the survey after the seminar</a:t>
              </a:r>
              <a:endParaRPr lang="en-US"/>
            </a:p>
          </p:txBody>
        </p:sp>
        <p:sp>
          <p:nvSpPr>
            <p:cNvPr id="45" name="Google Shape;3856;p140">
              <a:extLst>
                <a:ext uri="{FF2B5EF4-FFF2-40B4-BE49-F238E27FC236}">
                  <a16:creationId xmlns:a16="http://schemas.microsoft.com/office/drawing/2014/main" id="{548BFBC9-7CA5-4D74-8924-AC65D2AC4E83}"/>
                </a:ext>
              </a:extLst>
            </p:cNvPr>
            <p:cNvSpPr txBox="1"/>
            <p:nvPr/>
          </p:nvSpPr>
          <p:spPr>
            <a:xfrm>
              <a:off x="5722647" y="3012877"/>
              <a:ext cx="2817595" cy="218008"/>
            </a:xfrm>
            <a:prstGeom prst="rect">
              <a:avLst/>
            </a:prstGeom>
            <a:noFill/>
            <a:ln>
              <a:noFill/>
            </a:ln>
          </p:spPr>
          <p:txBody>
            <a:bodyPr spcFirstLastPara="1" wrap="square" lIns="0" tIns="0" rIns="0" bIns="0" anchor="t" anchorCtr="0">
              <a:noAutofit/>
            </a:bodyPr>
            <a:lstStyle/>
            <a:p>
              <a:pPr>
                <a:lnSpc>
                  <a:spcPct val="170000"/>
                </a:lnSpc>
              </a:pPr>
              <a:r>
                <a:rPr lang="en-US" altLang="zh-CN" sz="1400" b="1">
                  <a:solidFill>
                    <a:schemeClr val="accent1"/>
                  </a:solidFill>
                  <a:latin typeface="Lato"/>
                  <a:ea typeface="Lato"/>
                  <a:cs typeface="Lato"/>
                </a:rPr>
                <a:t>ET – Clicked to Survey</a:t>
              </a:r>
            </a:p>
          </p:txBody>
        </p:sp>
      </p:grpSp>
      <p:grpSp>
        <p:nvGrpSpPr>
          <p:cNvPr id="46" name="Google Shape;3854;p140">
            <a:extLst>
              <a:ext uri="{FF2B5EF4-FFF2-40B4-BE49-F238E27FC236}">
                <a16:creationId xmlns:a16="http://schemas.microsoft.com/office/drawing/2014/main" id="{C9C471BE-38C4-432B-9DFC-B6447CE94E95}"/>
              </a:ext>
            </a:extLst>
          </p:cNvPr>
          <p:cNvGrpSpPr/>
          <p:nvPr/>
        </p:nvGrpSpPr>
        <p:grpSpPr>
          <a:xfrm>
            <a:off x="1733914" y="5887532"/>
            <a:ext cx="9461133" cy="717536"/>
            <a:chOff x="5722647" y="3012877"/>
            <a:chExt cx="4452663" cy="544646"/>
          </a:xfrm>
        </p:grpSpPr>
        <p:sp>
          <p:nvSpPr>
            <p:cNvPr id="47" name="Google Shape;3855;p140">
              <a:extLst>
                <a:ext uri="{FF2B5EF4-FFF2-40B4-BE49-F238E27FC236}">
                  <a16:creationId xmlns:a16="http://schemas.microsoft.com/office/drawing/2014/main" id="{919F3AE2-237D-4E59-A295-415224642F49}"/>
                </a:ext>
              </a:extLst>
            </p:cNvPr>
            <p:cNvSpPr txBox="1"/>
            <p:nvPr/>
          </p:nvSpPr>
          <p:spPr>
            <a:xfrm>
              <a:off x="5726033" y="3224098"/>
              <a:ext cx="4449277" cy="333425"/>
            </a:xfrm>
            <a:prstGeom prst="rect">
              <a:avLst/>
            </a:prstGeom>
            <a:noFill/>
            <a:ln>
              <a:noFill/>
            </a:ln>
          </p:spPr>
          <p:txBody>
            <a:bodyPr spcFirstLastPara="1" wrap="square" lIns="0" tIns="0" rIns="0" bIns="0" anchor="t" anchorCtr="0">
              <a:noAutofit/>
            </a:bodyPr>
            <a:lstStyle/>
            <a:p>
              <a:pPr algn="just">
                <a:lnSpc>
                  <a:spcPct val="162500"/>
                </a:lnSpc>
              </a:pPr>
              <a:r>
                <a:rPr lang="en-US" sz="1200">
                  <a:ea typeface="+mn-lt"/>
                  <a:cs typeface="+mn-lt"/>
                </a:rPr>
                <a:t>The number of times a person completed the ET SS Application </a:t>
              </a:r>
              <a:endParaRPr lang="en-US"/>
            </a:p>
          </p:txBody>
        </p:sp>
        <p:sp>
          <p:nvSpPr>
            <p:cNvPr id="48" name="Google Shape;3856;p140">
              <a:extLst>
                <a:ext uri="{FF2B5EF4-FFF2-40B4-BE49-F238E27FC236}">
                  <a16:creationId xmlns:a16="http://schemas.microsoft.com/office/drawing/2014/main" id="{14C3038B-0DD6-4945-A77C-DD828872A9CD}"/>
                </a:ext>
              </a:extLst>
            </p:cNvPr>
            <p:cNvSpPr txBox="1"/>
            <p:nvPr/>
          </p:nvSpPr>
          <p:spPr>
            <a:xfrm>
              <a:off x="5722647" y="3012877"/>
              <a:ext cx="2817595" cy="218008"/>
            </a:xfrm>
            <a:prstGeom prst="rect">
              <a:avLst/>
            </a:prstGeom>
            <a:noFill/>
            <a:ln>
              <a:noFill/>
            </a:ln>
          </p:spPr>
          <p:txBody>
            <a:bodyPr spcFirstLastPara="1" wrap="square" lIns="0" tIns="0" rIns="0" bIns="0" anchor="t" anchorCtr="0">
              <a:noAutofit/>
            </a:bodyPr>
            <a:lstStyle/>
            <a:p>
              <a:pPr>
                <a:lnSpc>
                  <a:spcPct val="170000"/>
                </a:lnSpc>
              </a:pPr>
              <a:r>
                <a:rPr lang="en-US" altLang="zh-CN" sz="1400" b="1">
                  <a:solidFill>
                    <a:schemeClr val="accent1"/>
                  </a:solidFill>
                  <a:latin typeface="Lato"/>
                  <a:ea typeface="Lato"/>
                  <a:cs typeface="Lato"/>
                </a:rPr>
                <a:t>Completed ET SS Application (JIT)</a:t>
              </a:r>
            </a:p>
          </p:txBody>
        </p:sp>
      </p:grpSp>
    </p:spTree>
    <p:extLst>
      <p:ext uri="{BB962C8B-B14F-4D97-AF65-F5344CB8AC3E}">
        <p14:creationId xmlns:p14="http://schemas.microsoft.com/office/powerpoint/2010/main" val="1907371392"/>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3"/>
        <p:cNvGrpSpPr/>
        <p:nvPr/>
      </p:nvGrpSpPr>
      <p:grpSpPr>
        <a:xfrm>
          <a:off x="0" y="0"/>
          <a:ext cx="0" cy="0"/>
          <a:chOff x="0" y="0"/>
          <a:chExt cx="0" cy="0"/>
        </a:xfrm>
      </p:grpSpPr>
      <p:sp>
        <p:nvSpPr>
          <p:cNvPr id="3784" name="Google Shape;3784;p138"/>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solidFill>
                  <a:schemeClr val="accent2"/>
                </a:solidFill>
              </a:rPr>
              <a:t>Marketing Funnel (July 15, 2021 - July 21, 2021)</a:t>
            </a:r>
          </a:p>
        </p:txBody>
      </p:sp>
      <p:sp>
        <p:nvSpPr>
          <p:cNvPr id="3791" name="Google Shape;3791;p138"/>
          <p:cNvSpPr txBox="1"/>
          <p:nvPr/>
        </p:nvSpPr>
        <p:spPr>
          <a:xfrm>
            <a:off x="1038578" y="5042013"/>
            <a:ext cx="4176889" cy="478764"/>
          </a:xfrm>
          <a:prstGeom prst="rect">
            <a:avLst/>
          </a:prstGeom>
          <a:noFill/>
          <a:ln>
            <a:noFill/>
          </a:ln>
        </p:spPr>
        <p:txBody>
          <a:bodyPr spcFirstLastPara="1" wrap="square" lIns="0" tIns="0" rIns="0" bIns="0" anchor="t" anchorCtr="0">
            <a:noAutofit/>
          </a:bodyPr>
          <a:lstStyle/>
          <a:p>
            <a:pPr algn="ctr">
              <a:lnSpc>
                <a:spcPct val="175000"/>
              </a:lnSpc>
            </a:pPr>
            <a:endParaRPr lang="en-US" sz="1100">
              <a:solidFill>
                <a:schemeClr val="accent4"/>
              </a:solidFill>
              <a:latin typeface="Lato"/>
            </a:endParaRPr>
          </a:p>
        </p:txBody>
      </p:sp>
      <p:sp>
        <p:nvSpPr>
          <p:cNvPr id="3792" name="Google Shape;3792;p138"/>
          <p:cNvSpPr txBox="1"/>
          <p:nvPr/>
        </p:nvSpPr>
        <p:spPr>
          <a:xfrm>
            <a:off x="1038689" y="4738919"/>
            <a:ext cx="4176668" cy="254428"/>
          </a:xfrm>
          <a:prstGeom prst="rect">
            <a:avLst/>
          </a:prstGeom>
          <a:noFill/>
          <a:ln>
            <a:noFill/>
          </a:ln>
        </p:spPr>
        <p:txBody>
          <a:bodyPr spcFirstLastPara="1" wrap="square" lIns="0" tIns="0" rIns="0" bIns="0" anchor="t" anchorCtr="0">
            <a:noAutofit/>
          </a:bodyPr>
          <a:lstStyle/>
          <a:p>
            <a:pPr algn="ctr">
              <a:lnSpc>
                <a:spcPct val="170000"/>
              </a:lnSpc>
            </a:pPr>
            <a:endParaRPr lang="en-US" sz="1300" b="1">
              <a:solidFill>
                <a:schemeClr val="accent1"/>
              </a:solidFill>
              <a:latin typeface="Lato"/>
              <a:ea typeface="Lato"/>
              <a:cs typeface="Lato"/>
            </a:endParaRPr>
          </a:p>
        </p:txBody>
      </p:sp>
      <p:sp>
        <p:nvSpPr>
          <p:cNvPr id="6" name="TextBox 5">
            <a:extLst>
              <a:ext uri="{FF2B5EF4-FFF2-40B4-BE49-F238E27FC236}">
                <a16:creationId xmlns:a16="http://schemas.microsoft.com/office/drawing/2014/main" id="{9C9E65F5-4944-4146-84DE-3B295EFF01CC}"/>
              </a:ext>
            </a:extLst>
          </p:cNvPr>
          <p:cNvSpPr txBox="1"/>
          <p:nvPr/>
        </p:nvSpPr>
        <p:spPr>
          <a:xfrm>
            <a:off x="9482781" y="1531540"/>
            <a:ext cx="2743200"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00000"/>
                </a:solidFill>
                <a:cs typeface="Arial"/>
              </a:rPr>
              <a:t>- Unusually shaped</a:t>
            </a:r>
            <a:endParaRPr lang="en-US">
              <a:cs typeface="Arial"/>
            </a:endParaRPr>
          </a:p>
          <a:p>
            <a:endParaRPr lang="en-US" sz="2000">
              <a:solidFill>
                <a:schemeClr val="tx1">
                  <a:lumMod val="65000"/>
                  <a:lumOff val="35000"/>
                </a:schemeClr>
              </a:solidFill>
              <a:ea typeface="+mn-lt"/>
              <a:cs typeface="+mn-lt"/>
            </a:endParaRPr>
          </a:p>
          <a:p>
            <a:r>
              <a:rPr lang="en-US" sz="2000">
                <a:solidFill>
                  <a:srgbClr val="C00000"/>
                </a:solidFill>
                <a:ea typeface="+mn-lt"/>
                <a:cs typeface="+mn-lt"/>
              </a:rPr>
              <a:t>- Very hard to convert Reach to Link Clicks</a:t>
            </a:r>
            <a:endParaRPr lang="en-US" sz="2000">
              <a:solidFill>
                <a:srgbClr val="C00000"/>
              </a:solidFill>
            </a:endParaRPr>
          </a:p>
          <a:p>
            <a:endParaRPr lang="en-US" sz="2000">
              <a:solidFill>
                <a:schemeClr val="tx1">
                  <a:lumMod val="65000"/>
                  <a:lumOff val="35000"/>
                </a:schemeClr>
              </a:solidFill>
              <a:cs typeface="Arial"/>
            </a:endParaRPr>
          </a:p>
          <a:p>
            <a:r>
              <a:rPr lang="en-US" sz="2000">
                <a:solidFill>
                  <a:schemeClr val="tx1">
                    <a:lumMod val="65000"/>
                    <a:lumOff val="35000"/>
                  </a:schemeClr>
                </a:solidFill>
                <a:ea typeface="+mn-lt"/>
                <a:cs typeface="+mn-lt"/>
              </a:rPr>
              <a:t>- Traditional funnel shape after Reach</a:t>
            </a:r>
          </a:p>
          <a:p>
            <a:endParaRPr lang="en-US" sz="2000">
              <a:ea typeface="+mn-lt"/>
              <a:cs typeface="+mn-lt"/>
            </a:endParaRPr>
          </a:p>
          <a:p>
            <a:r>
              <a:rPr lang="en-US" sz="2000">
                <a:solidFill>
                  <a:schemeClr val="tx1">
                    <a:lumMod val="65000"/>
                    <a:lumOff val="35000"/>
                  </a:schemeClr>
                </a:solidFill>
                <a:ea typeface="+mn-lt"/>
                <a:cs typeface="+mn-lt"/>
              </a:rPr>
              <a:t>- Relatively easy to progress once clicked </a:t>
            </a:r>
            <a:endParaRPr lang="en-US">
              <a:solidFill>
                <a:schemeClr val="tx1">
                  <a:lumMod val="65000"/>
                  <a:lumOff val="35000"/>
                </a:schemeClr>
              </a:solidFill>
            </a:endParaRPr>
          </a:p>
          <a:p>
            <a:endParaRPr lang="en-US">
              <a:solidFill>
                <a:schemeClr val="tx1">
                  <a:lumMod val="65000"/>
                  <a:lumOff val="35000"/>
                </a:schemeClr>
              </a:solidFill>
              <a:cs typeface="Arial"/>
            </a:endParaRPr>
          </a:p>
          <a:p>
            <a:endParaRPr lang="en-US">
              <a:solidFill>
                <a:schemeClr val="tx1">
                  <a:lumMod val="65000"/>
                  <a:lumOff val="35000"/>
                </a:schemeClr>
              </a:solidFill>
              <a:cs typeface="Arial"/>
            </a:endParaRPr>
          </a:p>
        </p:txBody>
      </p:sp>
      <p:pic>
        <p:nvPicPr>
          <p:cNvPr id="7" name="Picture 7">
            <a:extLst>
              <a:ext uri="{FF2B5EF4-FFF2-40B4-BE49-F238E27FC236}">
                <a16:creationId xmlns:a16="http://schemas.microsoft.com/office/drawing/2014/main" id="{09F1E56A-49FD-4D6C-BFBA-8678D983A740}"/>
              </a:ext>
            </a:extLst>
          </p:cNvPr>
          <p:cNvPicPr>
            <a:picLocks noChangeAspect="1"/>
          </p:cNvPicPr>
          <p:nvPr/>
        </p:nvPicPr>
        <p:blipFill>
          <a:blip r:embed="rId3"/>
          <a:stretch>
            <a:fillRect/>
          </a:stretch>
        </p:blipFill>
        <p:spPr>
          <a:xfrm>
            <a:off x="-38966" y="1331236"/>
            <a:ext cx="9409834" cy="5557603"/>
          </a:xfrm>
          <a:prstGeom prst="rect">
            <a:avLst/>
          </a:prstGeom>
        </p:spPr>
      </p:pic>
    </p:spTree>
    <p:extLst>
      <p:ext uri="{BB962C8B-B14F-4D97-AF65-F5344CB8AC3E}">
        <p14:creationId xmlns:p14="http://schemas.microsoft.com/office/powerpoint/2010/main" val="3527060269"/>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83"/>
        <p:cNvGrpSpPr/>
        <p:nvPr/>
      </p:nvGrpSpPr>
      <p:grpSpPr>
        <a:xfrm>
          <a:off x="0" y="0"/>
          <a:ext cx="0" cy="0"/>
          <a:chOff x="0" y="0"/>
          <a:chExt cx="0" cy="0"/>
        </a:xfrm>
      </p:grpSpPr>
      <p:sp>
        <p:nvSpPr>
          <p:cNvPr id="3784" name="Google Shape;3784;p138"/>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solidFill>
                  <a:schemeClr val="accent2"/>
                </a:solidFill>
              </a:rPr>
              <a:t>Marketing Funnel (July 15, 2021 - July 21, 2021)</a:t>
            </a:r>
          </a:p>
        </p:txBody>
      </p:sp>
      <p:sp>
        <p:nvSpPr>
          <p:cNvPr id="3791" name="Google Shape;3791;p138"/>
          <p:cNvSpPr txBox="1"/>
          <p:nvPr/>
        </p:nvSpPr>
        <p:spPr>
          <a:xfrm>
            <a:off x="1038578" y="5042013"/>
            <a:ext cx="4176889" cy="478764"/>
          </a:xfrm>
          <a:prstGeom prst="rect">
            <a:avLst/>
          </a:prstGeom>
          <a:noFill/>
          <a:ln>
            <a:noFill/>
          </a:ln>
        </p:spPr>
        <p:txBody>
          <a:bodyPr spcFirstLastPara="1" wrap="square" lIns="0" tIns="0" rIns="0" bIns="0" anchor="t" anchorCtr="0">
            <a:noAutofit/>
          </a:bodyPr>
          <a:lstStyle/>
          <a:p>
            <a:pPr algn="ctr">
              <a:lnSpc>
                <a:spcPct val="175000"/>
              </a:lnSpc>
            </a:pPr>
            <a:endParaRPr lang="en-US" sz="1100">
              <a:solidFill>
                <a:schemeClr val="accent4"/>
              </a:solidFill>
              <a:latin typeface="Lato"/>
            </a:endParaRPr>
          </a:p>
        </p:txBody>
      </p:sp>
      <p:sp>
        <p:nvSpPr>
          <p:cNvPr id="3792" name="Google Shape;3792;p138"/>
          <p:cNvSpPr txBox="1"/>
          <p:nvPr/>
        </p:nvSpPr>
        <p:spPr>
          <a:xfrm>
            <a:off x="1038689" y="4738919"/>
            <a:ext cx="4176668" cy="254428"/>
          </a:xfrm>
          <a:prstGeom prst="rect">
            <a:avLst/>
          </a:prstGeom>
          <a:noFill/>
          <a:ln>
            <a:noFill/>
          </a:ln>
        </p:spPr>
        <p:txBody>
          <a:bodyPr spcFirstLastPara="1" wrap="square" lIns="0" tIns="0" rIns="0" bIns="0" anchor="t" anchorCtr="0">
            <a:noAutofit/>
          </a:bodyPr>
          <a:lstStyle/>
          <a:p>
            <a:pPr algn="ctr">
              <a:lnSpc>
                <a:spcPct val="170000"/>
              </a:lnSpc>
            </a:pPr>
            <a:endParaRPr lang="en-US" sz="1300" b="1">
              <a:solidFill>
                <a:schemeClr val="accent1"/>
              </a:solidFill>
              <a:latin typeface="Lato"/>
              <a:ea typeface="Lato"/>
              <a:cs typeface="Lato"/>
            </a:endParaRPr>
          </a:p>
        </p:txBody>
      </p:sp>
      <p:pic>
        <p:nvPicPr>
          <p:cNvPr id="2" name="Picture 2" descr="Chart, funnel chart&#10;&#10;Description automatically generated">
            <a:extLst>
              <a:ext uri="{FF2B5EF4-FFF2-40B4-BE49-F238E27FC236}">
                <a16:creationId xmlns:a16="http://schemas.microsoft.com/office/drawing/2014/main" id="{DAA38329-BCD9-429B-AA32-57ED4D20F2AD}"/>
              </a:ext>
            </a:extLst>
          </p:cNvPr>
          <p:cNvPicPr>
            <a:picLocks noChangeAspect="1"/>
          </p:cNvPicPr>
          <p:nvPr/>
        </p:nvPicPr>
        <p:blipFill>
          <a:blip r:embed="rId3"/>
          <a:stretch>
            <a:fillRect/>
          </a:stretch>
        </p:blipFill>
        <p:spPr>
          <a:xfrm>
            <a:off x="0" y="1268290"/>
            <a:ext cx="9239250" cy="5512044"/>
          </a:xfrm>
          <a:prstGeom prst="rect">
            <a:avLst/>
          </a:prstGeom>
        </p:spPr>
      </p:pic>
      <p:sp>
        <p:nvSpPr>
          <p:cNvPr id="3" name="TextBox 2">
            <a:extLst>
              <a:ext uri="{FF2B5EF4-FFF2-40B4-BE49-F238E27FC236}">
                <a16:creationId xmlns:a16="http://schemas.microsoft.com/office/drawing/2014/main" id="{C5A96FC1-9478-4C6C-8724-14F62CA29FC8}"/>
              </a:ext>
            </a:extLst>
          </p:cNvPr>
          <p:cNvSpPr txBox="1"/>
          <p:nvPr/>
        </p:nvSpPr>
        <p:spPr>
          <a:xfrm>
            <a:off x="9448144" y="1566176"/>
            <a:ext cx="2743200"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65000"/>
                    <a:lumOff val="35000"/>
                  </a:schemeClr>
                </a:solidFill>
                <a:cs typeface="Arial"/>
              </a:rPr>
              <a:t>- Unusually shaped</a:t>
            </a:r>
            <a:endParaRPr lang="en-US">
              <a:solidFill>
                <a:schemeClr val="tx1">
                  <a:lumMod val="65000"/>
                  <a:lumOff val="35000"/>
                </a:schemeClr>
              </a:solidFill>
              <a:cs typeface="Arial"/>
            </a:endParaRPr>
          </a:p>
          <a:p>
            <a:endParaRPr lang="en-US" sz="2000">
              <a:solidFill>
                <a:schemeClr val="tx1">
                  <a:lumMod val="65000"/>
                  <a:lumOff val="35000"/>
                </a:schemeClr>
              </a:solidFill>
              <a:ea typeface="+mn-lt"/>
              <a:cs typeface="+mn-lt"/>
            </a:endParaRPr>
          </a:p>
          <a:p>
            <a:r>
              <a:rPr lang="en-US" sz="2000">
                <a:solidFill>
                  <a:schemeClr val="tx1">
                    <a:lumMod val="65000"/>
                    <a:lumOff val="35000"/>
                  </a:schemeClr>
                </a:solidFill>
                <a:ea typeface="+mn-lt"/>
                <a:cs typeface="+mn-lt"/>
              </a:rPr>
              <a:t>- Very hard to convert Reach to Link Clicks</a:t>
            </a:r>
            <a:endParaRPr lang="en-US" sz="2000">
              <a:solidFill>
                <a:schemeClr val="tx1">
                  <a:lumMod val="65000"/>
                  <a:lumOff val="35000"/>
                </a:schemeClr>
              </a:solidFill>
            </a:endParaRPr>
          </a:p>
          <a:p>
            <a:endParaRPr lang="en-US" sz="2000">
              <a:solidFill>
                <a:schemeClr val="tx1">
                  <a:lumMod val="65000"/>
                  <a:lumOff val="35000"/>
                </a:schemeClr>
              </a:solidFill>
              <a:cs typeface="Arial"/>
            </a:endParaRPr>
          </a:p>
          <a:p>
            <a:r>
              <a:rPr lang="en-US" sz="2000">
                <a:solidFill>
                  <a:srgbClr val="C00000"/>
                </a:solidFill>
                <a:ea typeface="+mn-lt"/>
                <a:cs typeface="+mn-lt"/>
              </a:rPr>
              <a:t>- Traditional funnel shape after Reach</a:t>
            </a:r>
          </a:p>
          <a:p>
            <a:endParaRPr lang="en-US" sz="2000">
              <a:ea typeface="+mn-lt"/>
              <a:cs typeface="+mn-lt"/>
            </a:endParaRPr>
          </a:p>
          <a:p>
            <a:r>
              <a:rPr lang="en-US" sz="2000">
                <a:solidFill>
                  <a:srgbClr val="C00000"/>
                </a:solidFill>
                <a:ea typeface="+mn-lt"/>
                <a:cs typeface="+mn-lt"/>
              </a:rPr>
              <a:t>- Relatively easy to progress once clicked </a:t>
            </a:r>
            <a:endParaRPr lang="en-US">
              <a:solidFill>
                <a:srgbClr val="C00000"/>
              </a:solidFill>
            </a:endParaRPr>
          </a:p>
          <a:p>
            <a:endParaRPr lang="en-US">
              <a:solidFill>
                <a:schemeClr val="tx1">
                  <a:lumMod val="65000"/>
                  <a:lumOff val="35000"/>
                </a:schemeClr>
              </a:solidFill>
              <a:cs typeface="Arial"/>
            </a:endParaRPr>
          </a:p>
          <a:p>
            <a:endParaRPr lang="en-US">
              <a:solidFill>
                <a:schemeClr val="tx1">
                  <a:lumMod val="65000"/>
                  <a:lumOff val="35000"/>
                </a:schemeClr>
              </a:solidFill>
              <a:cs typeface="Arial"/>
            </a:endParaRPr>
          </a:p>
        </p:txBody>
      </p:sp>
    </p:spTree>
    <p:extLst>
      <p:ext uri="{BB962C8B-B14F-4D97-AF65-F5344CB8AC3E}">
        <p14:creationId xmlns:p14="http://schemas.microsoft.com/office/powerpoint/2010/main" val="4196076016"/>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16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ltLang="zh-CN" sz="2800">
                <a:solidFill>
                  <a:schemeClr val="accent2"/>
                </a:solidFill>
              </a:rPr>
              <a:t>Ranking campaigns by what % progressed to the next stage:</a:t>
            </a:r>
            <a:endParaRPr lang="zh-CN" altLang="en-US" sz="2800">
              <a:solidFill>
                <a:schemeClr val="accent2"/>
              </a:solidFill>
            </a:endParaRPr>
          </a:p>
        </p:txBody>
      </p:sp>
      <p:sp>
        <p:nvSpPr>
          <p:cNvPr id="163" name="Google Shape;3838;p140">
            <a:extLst>
              <a:ext uri="{FF2B5EF4-FFF2-40B4-BE49-F238E27FC236}">
                <a16:creationId xmlns:a16="http://schemas.microsoft.com/office/drawing/2014/main" id="{80E00CA7-F4A2-D74B-9858-A9D90BF36A5F}"/>
              </a:ext>
            </a:extLst>
          </p:cNvPr>
          <p:cNvSpPr txBox="1"/>
          <p:nvPr/>
        </p:nvSpPr>
        <p:spPr>
          <a:xfrm>
            <a:off x="7921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rPr>
              <a:t>Link Clicks Rate</a:t>
            </a:r>
          </a:p>
        </p:txBody>
      </p:sp>
      <p:sp>
        <p:nvSpPr>
          <p:cNvPr id="164" name="Google Shape;3838;p140">
            <a:extLst>
              <a:ext uri="{FF2B5EF4-FFF2-40B4-BE49-F238E27FC236}">
                <a16:creationId xmlns:a16="http://schemas.microsoft.com/office/drawing/2014/main" id="{5724C93A-FEAA-2A47-B39D-1B6FFBD19015}"/>
              </a:ext>
            </a:extLst>
          </p:cNvPr>
          <p:cNvSpPr txBox="1"/>
          <p:nvPr/>
        </p:nvSpPr>
        <p:spPr>
          <a:xfrm>
            <a:off x="630417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rPr>
              <a:t>Registered for ET JIT Rate</a:t>
            </a:r>
          </a:p>
        </p:txBody>
      </p:sp>
      <p:pic>
        <p:nvPicPr>
          <p:cNvPr id="7" name="Picture 7" descr="Table&#10;&#10;Description automatically generated">
            <a:extLst>
              <a:ext uri="{FF2B5EF4-FFF2-40B4-BE49-F238E27FC236}">
                <a16:creationId xmlns:a16="http://schemas.microsoft.com/office/drawing/2014/main" id="{7619B049-F432-4516-BEAF-80983B5F9933}"/>
              </a:ext>
            </a:extLst>
          </p:cNvPr>
          <p:cNvPicPr>
            <a:picLocks noChangeAspect="1"/>
          </p:cNvPicPr>
          <p:nvPr/>
        </p:nvPicPr>
        <p:blipFill>
          <a:blip r:embed="rId3"/>
          <a:stretch>
            <a:fillRect/>
          </a:stretch>
        </p:blipFill>
        <p:spPr>
          <a:xfrm>
            <a:off x="-193963" y="2147455"/>
            <a:ext cx="6293426" cy="3939886"/>
          </a:xfrm>
          <a:prstGeom prst="rect">
            <a:avLst/>
          </a:prstGeom>
        </p:spPr>
      </p:pic>
      <p:pic>
        <p:nvPicPr>
          <p:cNvPr id="9" name="Picture 9" descr="A picture containing table&#10;&#10;Description automatically generated">
            <a:extLst>
              <a:ext uri="{FF2B5EF4-FFF2-40B4-BE49-F238E27FC236}">
                <a16:creationId xmlns:a16="http://schemas.microsoft.com/office/drawing/2014/main" id="{1E15C70A-B495-4D19-8A3F-C74E7ED19A2D}"/>
              </a:ext>
            </a:extLst>
          </p:cNvPr>
          <p:cNvPicPr>
            <a:picLocks noChangeAspect="1"/>
          </p:cNvPicPr>
          <p:nvPr/>
        </p:nvPicPr>
        <p:blipFill>
          <a:blip r:embed="rId4"/>
          <a:stretch>
            <a:fillRect/>
          </a:stretch>
        </p:blipFill>
        <p:spPr>
          <a:xfrm>
            <a:off x="6040582" y="2145124"/>
            <a:ext cx="6232813" cy="3953207"/>
          </a:xfrm>
          <a:prstGeom prst="rect">
            <a:avLst/>
          </a:prstGeom>
        </p:spPr>
      </p:pic>
      <p:sp>
        <p:nvSpPr>
          <p:cNvPr id="10" name="Oval 9">
            <a:extLst>
              <a:ext uri="{FF2B5EF4-FFF2-40B4-BE49-F238E27FC236}">
                <a16:creationId xmlns:a16="http://schemas.microsoft.com/office/drawing/2014/main" id="{3D888D0F-7E75-4D19-8756-0A78060CA362}"/>
              </a:ext>
            </a:extLst>
          </p:cNvPr>
          <p:cNvSpPr/>
          <p:nvPr/>
        </p:nvSpPr>
        <p:spPr>
          <a:xfrm>
            <a:off x="4928754" y="5353049"/>
            <a:ext cx="1021772" cy="4589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Oval 17">
            <a:extLst>
              <a:ext uri="{FF2B5EF4-FFF2-40B4-BE49-F238E27FC236}">
                <a16:creationId xmlns:a16="http://schemas.microsoft.com/office/drawing/2014/main" id="{F5414969-023E-426B-BD65-DC27EADB4055}"/>
              </a:ext>
            </a:extLst>
          </p:cNvPr>
          <p:cNvSpPr/>
          <p:nvPr/>
        </p:nvSpPr>
        <p:spPr>
          <a:xfrm>
            <a:off x="11171958" y="5353048"/>
            <a:ext cx="1021772" cy="4589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Google Shape;4545;p166">
            <a:extLst>
              <a:ext uri="{FF2B5EF4-FFF2-40B4-BE49-F238E27FC236}">
                <a16:creationId xmlns:a16="http://schemas.microsoft.com/office/drawing/2014/main" id="{F19BFA6E-1BD0-4A1F-BEDB-6F3D5F509221}"/>
              </a:ext>
            </a:extLst>
          </p:cNvPr>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endParaRPr lang="en-US"/>
          </a:p>
        </p:txBody>
      </p:sp>
    </p:spTree>
    <p:extLst>
      <p:ext uri="{BB962C8B-B14F-4D97-AF65-F5344CB8AC3E}">
        <p14:creationId xmlns:p14="http://schemas.microsoft.com/office/powerpoint/2010/main" val="1844965768"/>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cxnSp>
        <p:nvCxnSpPr>
          <p:cNvPr id="394" name="Google Shape;394;p40"/>
          <p:cNvCxnSpPr/>
          <p:nvPr/>
        </p:nvCxnSpPr>
        <p:spPr>
          <a:xfrm>
            <a:off x="791633" y="1501270"/>
            <a:ext cx="0" cy="3065239"/>
          </a:xfrm>
          <a:prstGeom prst="straightConnector1">
            <a:avLst/>
          </a:prstGeom>
          <a:noFill/>
          <a:ln w="28575" cap="flat" cmpd="sng">
            <a:solidFill>
              <a:schemeClr val="accent2"/>
            </a:solidFill>
            <a:prstDash val="solid"/>
            <a:miter lim="800000"/>
            <a:headEnd type="none" w="sm" len="sm"/>
            <a:tailEnd type="none" w="sm" len="sm"/>
          </a:ln>
        </p:spPr>
      </p:cxnSp>
      <p:sp>
        <p:nvSpPr>
          <p:cNvPr id="395" name="Google Shape;395;p40"/>
          <p:cNvSpPr txBox="1"/>
          <p:nvPr/>
        </p:nvSpPr>
        <p:spPr>
          <a:xfrm>
            <a:off x="1294493" y="1298689"/>
            <a:ext cx="5761466" cy="4056525"/>
          </a:xfrm>
          <a:prstGeom prst="rect">
            <a:avLst/>
          </a:prstGeom>
          <a:noFill/>
          <a:ln>
            <a:noFill/>
          </a:ln>
        </p:spPr>
        <p:txBody>
          <a:bodyPr spcFirstLastPara="1" wrap="square" lIns="0" tIns="0" rIns="0" bIns="0" anchor="t" anchorCtr="0">
            <a:noAutofit/>
          </a:bodyPr>
          <a:lstStyle/>
          <a:p>
            <a:pPr>
              <a:lnSpc>
                <a:spcPct val="130000"/>
              </a:lnSpc>
            </a:pPr>
            <a:endParaRPr lang="en-US" sz="4300">
              <a:solidFill>
                <a:schemeClr val="accent1"/>
              </a:solidFill>
              <a:latin typeface="Lato Black"/>
            </a:endParaRPr>
          </a:p>
          <a:p>
            <a:pPr>
              <a:lnSpc>
                <a:spcPct val="130000"/>
              </a:lnSpc>
            </a:pPr>
            <a:r>
              <a:rPr lang="en-US" sz="4300">
                <a:solidFill>
                  <a:schemeClr val="accent2"/>
                </a:solidFill>
                <a:latin typeface="Lato Black"/>
                <a:ea typeface="Lato Black"/>
                <a:cs typeface="Lato Black"/>
              </a:rPr>
              <a:t>Content</a:t>
            </a:r>
          </a:p>
          <a:p>
            <a:pPr>
              <a:lnSpc>
                <a:spcPct val="130000"/>
              </a:lnSpc>
            </a:pPr>
            <a:r>
              <a:rPr lang="en-US" sz="4300">
                <a:solidFill>
                  <a:schemeClr val="accent2"/>
                </a:solidFill>
                <a:latin typeface="Lato Black"/>
                <a:ea typeface="Lato Black"/>
                <a:cs typeface="Lato Black"/>
              </a:rPr>
              <a:t>Optimization </a:t>
            </a:r>
          </a:p>
          <a:p>
            <a:pPr>
              <a:lnSpc>
                <a:spcPct val="130000"/>
              </a:lnSpc>
            </a:pPr>
            <a:endParaRPr lang="en-US" sz="4300">
              <a:solidFill>
                <a:schemeClr val="accent2"/>
              </a:solidFill>
              <a:latin typeface="Lato Black"/>
              <a:ea typeface="Lato Black"/>
              <a:cs typeface="Lato Black"/>
            </a:endParaRPr>
          </a:p>
        </p:txBody>
      </p:sp>
      <p:pic>
        <p:nvPicPr>
          <p:cNvPr id="402" name="Google Shape;402;p40"/>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extLst>
      <p:ext uri="{BB962C8B-B14F-4D97-AF65-F5344CB8AC3E}">
        <p14:creationId xmlns:p14="http://schemas.microsoft.com/office/powerpoint/2010/main" val="1084647254"/>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2"/>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OUR </a:t>
            </a:r>
            <a:r>
              <a:rPr lang="en-US">
                <a:solidFill>
                  <a:schemeClr val="accent2"/>
                </a:solidFill>
              </a:rPr>
              <a:t>TEAM</a:t>
            </a:r>
            <a:endParaRPr>
              <a:solidFill>
                <a:schemeClr val="accent2"/>
              </a:solidFill>
            </a:endParaRPr>
          </a:p>
        </p:txBody>
      </p:sp>
      <p:cxnSp>
        <p:nvCxnSpPr>
          <p:cNvPr id="690" name="Google Shape;690;p52"/>
          <p:cNvCxnSpPr/>
          <p:nvPr/>
        </p:nvCxnSpPr>
        <p:spPr>
          <a:xfrm>
            <a:off x="791634" y="3886199"/>
            <a:ext cx="10604500" cy="0"/>
          </a:xfrm>
          <a:prstGeom prst="straightConnector1">
            <a:avLst/>
          </a:prstGeom>
          <a:noFill/>
          <a:ln w="9525" cap="flat" cmpd="sng">
            <a:solidFill>
              <a:schemeClr val="accent5"/>
            </a:solidFill>
            <a:prstDash val="solid"/>
            <a:miter lim="800000"/>
            <a:headEnd type="none" w="sm" len="sm"/>
            <a:tailEnd type="none" w="sm" len="sm"/>
          </a:ln>
        </p:spPr>
      </p:cxnSp>
      <p:cxnSp>
        <p:nvCxnSpPr>
          <p:cNvPr id="691" name="Google Shape;691;p52"/>
          <p:cNvCxnSpPr>
            <a:cxnSpLocks/>
          </p:cNvCxnSpPr>
          <p:nvPr/>
        </p:nvCxnSpPr>
        <p:spPr>
          <a:xfrm>
            <a:off x="8790357" y="1948543"/>
            <a:ext cx="0" cy="3757029"/>
          </a:xfrm>
          <a:prstGeom prst="straightConnector1">
            <a:avLst/>
          </a:prstGeom>
          <a:noFill/>
          <a:ln w="9525" cap="flat" cmpd="sng">
            <a:solidFill>
              <a:schemeClr val="accent5"/>
            </a:solidFill>
            <a:prstDash val="solid"/>
            <a:miter lim="800000"/>
            <a:headEnd type="none" w="sm" len="sm"/>
            <a:tailEnd type="none" w="sm" len="sm"/>
          </a:ln>
        </p:spPr>
      </p:cxnSp>
      <p:cxnSp>
        <p:nvCxnSpPr>
          <p:cNvPr id="692" name="Google Shape;692;p52"/>
          <p:cNvCxnSpPr/>
          <p:nvPr/>
        </p:nvCxnSpPr>
        <p:spPr>
          <a:xfrm>
            <a:off x="3394021" y="1915886"/>
            <a:ext cx="0" cy="3657601"/>
          </a:xfrm>
          <a:prstGeom prst="straightConnector1">
            <a:avLst/>
          </a:prstGeom>
          <a:noFill/>
          <a:ln w="9525" cap="flat" cmpd="sng">
            <a:solidFill>
              <a:schemeClr val="accent5"/>
            </a:solidFill>
            <a:prstDash val="solid"/>
            <a:miter lim="800000"/>
            <a:headEnd type="none" w="sm" len="sm"/>
            <a:tailEnd type="none" w="sm" len="sm"/>
          </a:ln>
        </p:spPr>
      </p:cxnSp>
      <p:grpSp>
        <p:nvGrpSpPr>
          <p:cNvPr id="699" name="Google Shape;699;p52"/>
          <p:cNvGrpSpPr/>
          <p:nvPr/>
        </p:nvGrpSpPr>
        <p:grpSpPr>
          <a:xfrm>
            <a:off x="3507092" y="2751871"/>
            <a:ext cx="2630560" cy="678300"/>
            <a:chOff x="3585541" y="2063907"/>
            <a:chExt cx="1972920" cy="508726"/>
          </a:xfrm>
        </p:grpSpPr>
        <p:sp>
          <p:nvSpPr>
            <p:cNvPr id="700" name="Google Shape;700;p52"/>
            <p:cNvSpPr txBox="1"/>
            <p:nvPr/>
          </p:nvSpPr>
          <p:spPr>
            <a:xfrm>
              <a:off x="3585541" y="2063907"/>
              <a:ext cx="1972920" cy="138499"/>
            </a:xfrm>
            <a:prstGeom prst="rect">
              <a:avLst/>
            </a:prstGeom>
            <a:noFill/>
            <a:ln>
              <a:noFill/>
            </a:ln>
          </p:spPr>
          <p:txBody>
            <a:bodyPr spcFirstLastPara="1" wrap="square" lIns="0" tIns="0" rIns="0" bIns="0" anchor="t" anchorCtr="0">
              <a:noAutofit/>
            </a:bodyPr>
            <a:lstStyle/>
            <a:p>
              <a:pPr algn="ctr"/>
              <a:r>
                <a:rPr lang="en-US" sz="1200" b="1">
                  <a:solidFill>
                    <a:schemeClr val="accent1"/>
                  </a:solidFill>
                  <a:latin typeface="Lato"/>
                  <a:sym typeface="Lato"/>
                </a:rPr>
                <a:t>Haochen (Keira) Zhu</a:t>
              </a:r>
              <a:endParaRPr>
                <a:solidFill>
                  <a:schemeClr val="accent1"/>
                </a:solidFill>
              </a:endParaRPr>
            </a:p>
          </p:txBody>
        </p:sp>
        <p:sp>
          <p:nvSpPr>
            <p:cNvPr id="701" name="Google Shape;701;p52"/>
            <p:cNvSpPr txBox="1"/>
            <p:nvPr/>
          </p:nvSpPr>
          <p:spPr>
            <a:xfrm>
              <a:off x="3585541" y="2272551"/>
              <a:ext cx="1972920" cy="300082"/>
            </a:xfrm>
            <a:prstGeom prst="rect">
              <a:avLst/>
            </a:prstGeom>
            <a:noFill/>
            <a:ln>
              <a:noFill/>
            </a:ln>
          </p:spPr>
          <p:txBody>
            <a:bodyPr spcFirstLastPara="1" wrap="square" lIns="0" tIns="0" rIns="0" bIns="0" anchor="t" anchorCtr="0">
              <a:noAutofit/>
            </a:bodyPr>
            <a:lstStyle/>
            <a:p>
              <a:pPr algn="ctr">
                <a:lnSpc>
                  <a:spcPct val="130000"/>
                </a:lnSpc>
              </a:pPr>
              <a:r>
                <a:rPr lang="en-US" sz="1000">
                  <a:solidFill>
                    <a:schemeClr val="accent4"/>
                  </a:solidFill>
                  <a:latin typeface="Lato"/>
                </a:rPr>
                <a:t>Bachelor in Business Economics at UCI</a:t>
              </a:r>
            </a:p>
          </p:txBody>
        </p:sp>
      </p:grpSp>
      <p:grpSp>
        <p:nvGrpSpPr>
          <p:cNvPr id="702" name="Google Shape;702;p52"/>
          <p:cNvGrpSpPr/>
          <p:nvPr/>
        </p:nvGrpSpPr>
        <p:grpSpPr>
          <a:xfrm>
            <a:off x="8838592" y="2914349"/>
            <a:ext cx="2630560" cy="678295"/>
            <a:chOff x="6211230" y="2063907"/>
            <a:chExt cx="1972920" cy="508722"/>
          </a:xfrm>
        </p:grpSpPr>
        <p:sp>
          <p:nvSpPr>
            <p:cNvPr id="703" name="Google Shape;703;p52"/>
            <p:cNvSpPr txBox="1"/>
            <p:nvPr/>
          </p:nvSpPr>
          <p:spPr>
            <a:xfrm>
              <a:off x="6211230" y="2063907"/>
              <a:ext cx="1972920" cy="138499"/>
            </a:xfrm>
            <a:prstGeom prst="rect">
              <a:avLst/>
            </a:prstGeom>
            <a:noFill/>
            <a:ln>
              <a:noFill/>
            </a:ln>
          </p:spPr>
          <p:txBody>
            <a:bodyPr spcFirstLastPara="1" wrap="square" lIns="0" tIns="0" rIns="0" bIns="0" anchor="t" anchorCtr="0">
              <a:noAutofit/>
            </a:bodyPr>
            <a:lstStyle/>
            <a:p>
              <a:pPr algn="ctr"/>
              <a:r>
                <a:rPr lang="en-US" sz="1200" b="1">
                  <a:solidFill>
                    <a:schemeClr val="accent1"/>
                  </a:solidFill>
                  <a:latin typeface="Lato"/>
                  <a:ea typeface="Lato"/>
                  <a:cs typeface="Lato"/>
                  <a:sym typeface="Lato"/>
                </a:rPr>
                <a:t>H</a:t>
              </a:r>
              <a:r>
                <a:rPr lang="en-US" altLang="zh-CN" sz="1200" b="1">
                  <a:solidFill>
                    <a:schemeClr val="accent1"/>
                  </a:solidFill>
                  <a:latin typeface="Lato"/>
                  <a:ea typeface="Lato"/>
                  <a:cs typeface="Lato"/>
                  <a:sym typeface="Lato"/>
                </a:rPr>
                <a:t>uiyi  Zhang</a:t>
              </a:r>
              <a:endParaRPr/>
            </a:p>
          </p:txBody>
        </p:sp>
        <p:sp>
          <p:nvSpPr>
            <p:cNvPr id="704" name="Google Shape;704;p52"/>
            <p:cNvSpPr txBox="1"/>
            <p:nvPr/>
          </p:nvSpPr>
          <p:spPr>
            <a:xfrm>
              <a:off x="6211230" y="2272547"/>
              <a:ext cx="1972920" cy="300082"/>
            </a:xfrm>
            <a:prstGeom prst="rect">
              <a:avLst/>
            </a:prstGeom>
            <a:noFill/>
            <a:ln>
              <a:noFill/>
            </a:ln>
          </p:spPr>
          <p:txBody>
            <a:bodyPr spcFirstLastPara="1" wrap="square" lIns="0" tIns="0" rIns="0" bIns="0" anchor="t" anchorCtr="0">
              <a:noAutofit/>
            </a:bodyPr>
            <a:lstStyle/>
            <a:p>
              <a:pPr algn="ctr">
                <a:lnSpc>
                  <a:spcPct val="130000"/>
                </a:lnSpc>
              </a:pPr>
              <a:r>
                <a:rPr lang="en-US" sz="1000">
                  <a:solidFill>
                    <a:schemeClr val="accent4"/>
                  </a:solidFill>
                  <a:latin typeface="Lato"/>
                  <a:ea typeface="Lato"/>
                  <a:cs typeface="Lato"/>
                  <a:sym typeface="Lato"/>
                </a:rPr>
                <a:t>Bachelor in Financial  Mathematics </a:t>
              </a:r>
              <a:endParaRPr sz="1000">
                <a:solidFill>
                  <a:schemeClr val="accent4"/>
                </a:solidFill>
                <a:latin typeface="Lato"/>
                <a:ea typeface="Lato"/>
                <a:cs typeface="Lato"/>
                <a:sym typeface="Lato"/>
              </a:endParaRPr>
            </a:p>
          </p:txBody>
        </p:sp>
      </p:grpSp>
      <p:grpSp>
        <p:nvGrpSpPr>
          <p:cNvPr id="705" name="Google Shape;705;p52"/>
          <p:cNvGrpSpPr/>
          <p:nvPr/>
        </p:nvGrpSpPr>
        <p:grpSpPr>
          <a:xfrm>
            <a:off x="907813" y="4820338"/>
            <a:ext cx="2630560" cy="683252"/>
            <a:chOff x="884967" y="3615253"/>
            <a:chExt cx="1972920" cy="512439"/>
          </a:xfrm>
        </p:grpSpPr>
        <p:sp>
          <p:nvSpPr>
            <p:cNvPr id="706" name="Google Shape;706;p52"/>
            <p:cNvSpPr txBox="1"/>
            <p:nvPr/>
          </p:nvSpPr>
          <p:spPr>
            <a:xfrm>
              <a:off x="884967" y="3615253"/>
              <a:ext cx="1972920" cy="138499"/>
            </a:xfrm>
            <a:prstGeom prst="rect">
              <a:avLst/>
            </a:prstGeom>
            <a:noFill/>
            <a:ln>
              <a:noFill/>
            </a:ln>
          </p:spPr>
          <p:txBody>
            <a:bodyPr spcFirstLastPara="1" wrap="square" lIns="0" tIns="0" rIns="0" bIns="0" anchor="t" anchorCtr="0">
              <a:noAutofit/>
            </a:bodyPr>
            <a:lstStyle/>
            <a:p>
              <a:pPr algn="ctr"/>
              <a:r>
                <a:rPr lang="en-US" sz="1200" b="1">
                  <a:solidFill>
                    <a:schemeClr val="accent1"/>
                  </a:solidFill>
                  <a:latin typeface="Lato"/>
                </a:rPr>
                <a:t>Yiqi Yang</a:t>
              </a:r>
            </a:p>
          </p:txBody>
        </p:sp>
        <p:sp>
          <p:nvSpPr>
            <p:cNvPr id="707" name="Google Shape;707;p52"/>
            <p:cNvSpPr txBox="1"/>
            <p:nvPr/>
          </p:nvSpPr>
          <p:spPr>
            <a:xfrm>
              <a:off x="884967" y="3827610"/>
              <a:ext cx="1972920" cy="300082"/>
            </a:xfrm>
            <a:prstGeom prst="rect">
              <a:avLst/>
            </a:prstGeom>
            <a:noFill/>
            <a:ln>
              <a:noFill/>
            </a:ln>
          </p:spPr>
          <p:txBody>
            <a:bodyPr spcFirstLastPara="1" wrap="square" lIns="0" tIns="0" rIns="0" bIns="0" anchor="t" anchorCtr="0">
              <a:noAutofit/>
            </a:bodyPr>
            <a:lstStyle/>
            <a:p>
              <a:pPr algn="ctr">
                <a:lnSpc>
                  <a:spcPct val="130000"/>
                </a:lnSpc>
              </a:pPr>
              <a:r>
                <a:rPr lang="en-US" sz="1000">
                  <a:solidFill>
                    <a:schemeClr val="accent4"/>
                  </a:solidFill>
                  <a:latin typeface="Lato"/>
                  <a:ea typeface="Lato"/>
                  <a:cs typeface="Lato"/>
                </a:rPr>
                <a:t>Bachelor in Finance, Technology Management, and Business Analytics</a:t>
              </a:r>
            </a:p>
          </p:txBody>
        </p:sp>
      </p:grpSp>
      <p:grpSp>
        <p:nvGrpSpPr>
          <p:cNvPr id="708" name="Google Shape;708;p52"/>
          <p:cNvGrpSpPr/>
          <p:nvPr/>
        </p:nvGrpSpPr>
        <p:grpSpPr>
          <a:xfrm>
            <a:off x="3507092" y="4820328"/>
            <a:ext cx="2630560" cy="683260"/>
            <a:chOff x="3585541" y="3615253"/>
            <a:chExt cx="1972920" cy="512446"/>
          </a:xfrm>
        </p:grpSpPr>
        <p:sp>
          <p:nvSpPr>
            <p:cNvPr id="709" name="Google Shape;709;p52"/>
            <p:cNvSpPr txBox="1"/>
            <p:nvPr/>
          </p:nvSpPr>
          <p:spPr>
            <a:xfrm>
              <a:off x="3585541" y="3615253"/>
              <a:ext cx="1972920" cy="138499"/>
            </a:xfrm>
            <a:prstGeom prst="rect">
              <a:avLst/>
            </a:prstGeom>
            <a:noFill/>
            <a:ln>
              <a:noFill/>
            </a:ln>
          </p:spPr>
          <p:txBody>
            <a:bodyPr spcFirstLastPara="1" wrap="square" lIns="0" tIns="0" rIns="0" bIns="0" anchor="t" anchorCtr="0">
              <a:noAutofit/>
            </a:bodyPr>
            <a:lstStyle/>
            <a:p>
              <a:pPr algn="ctr"/>
              <a:r>
                <a:rPr lang="en-US" sz="1200" b="1">
                  <a:solidFill>
                    <a:schemeClr val="accent1"/>
                  </a:solidFill>
                  <a:latin typeface="Lato"/>
                  <a:sym typeface="Lato"/>
                </a:rPr>
                <a:t>Michael Kraios</a:t>
              </a:r>
              <a:endParaRPr/>
            </a:p>
          </p:txBody>
        </p:sp>
        <p:sp>
          <p:nvSpPr>
            <p:cNvPr id="710" name="Google Shape;710;p52"/>
            <p:cNvSpPr txBox="1"/>
            <p:nvPr/>
          </p:nvSpPr>
          <p:spPr>
            <a:xfrm>
              <a:off x="3585541" y="3827617"/>
              <a:ext cx="1972920" cy="300082"/>
            </a:xfrm>
            <a:prstGeom prst="rect">
              <a:avLst/>
            </a:prstGeom>
            <a:noFill/>
            <a:ln>
              <a:noFill/>
            </a:ln>
          </p:spPr>
          <p:txBody>
            <a:bodyPr spcFirstLastPara="1" wrap="square" lIns="0" tIns="0" rIns="0" bIns="0" anchor="t" anchorCtr="0">
              <a:noAutofit/>
            </a:bodyPr>
            <a:lstStyle/>
            <a:p>
              <a:pPr algn="ctr">
                <a:lnSpc>
                  <a:spcPct val="130000"/>
                </a:lnSpc>
              </a:pPr>
              <a:r>
                <a:rPr lang="en-US" sz="1000">
                  <a:ea typeface="Lato"/>
                  <a:sym typeface="Lato"/>
                </a:rPr>
                <a:t>For 15+ years, I have worked in Accounting &amp; Finance at a Big Four CPA Firm, NASDAQ-publicly traded companies and private startups</a:t>
              </a:r>
              <a:endParaRPr lang="en-US" sz="1000">
                <a:cs typeface="Arial"/>
              </a:endParaRPr>
            </a:p>
          </p:txBody>
        </p:sp>
      </p:grpSp>
      <p:grpSp>
        <p:nvGrpSpPr>
          <p:cNvPr id="711" name="Google Shape;711;p52"/>
          <p:cNvGrpSpPr/>
          <p:nvPr/>
        </p:nvGrpSpPr>
        <p:grpSpPr>
          <a:xfrm>
            <a:off x="8859842" y="4922885"/>
            <a:ext cx="2630560" cy="683251"/>
            <a:chOff x="6211230" y="3615253"/>
            <a:chExt cx="1972920" cy="512439"/>
          </a:xfrm>
        </p:grpSpPr>
        <p:sp>
          <p:nvSpPr>
            <p:cNvPr id="712" name="Google Shape;712;p52"/>
            <p:cNvSpPr txBox="1"/>
            <p:nvPr/>
          </p:nvSpPr>
          <p:spPr>
            <a:xfrm>
              <a:off x="6211230" y="3615253"/>
              <a:ext cx="1972920" cy="138499"/>
            </a:xfrm>
            <a:prstGeom prst="rect">
              <a:avLst/>
            </a:prstGeom>
            <a:noFill/>
            <a:ln>
              <a:noFill/>
            </a:ln>
          </p:spPr>
          <p:txBody>
            <a:bodyPr spcFirstLastPara="1" wrap="square" lIns="0" tIns="0" rIns="0" bIns="0" anchor="t" anchorCtr="0">
              <a:noAutofit/>
            </a:bodyPr>
            <a:lstStyle/>
            <a:p>
              <a:pPr algn="ctr"/>
              <a:r>
                <a:rPr lang="en-US" sz="1200" b="1">
                  <a:solidFill>
                    <a:schemeClr val="accent1"/>
                  </a:solidFill>
                  <a:latin typeface="Lato"/>
                  <a:sym typeface="Lato"/>
                </a:rPr>
                <a:t>Kai Sun</a:t>
              </a:r>
              <a:endParaRPr/>
            </a:p>
          </p:txBody>
        </p:sp>
        <p:sp>
          <p:nvSpPr>
            <p:cNvPr id="713" name="Google Shape;713;p52"/>
            <p:cNvSpPr txBox="1"/>
            <p:nvPr/>
          </p:nvSpPr>
          <p:spPr>
            <a:xfrm>
              <a:off x="6211230" y="3827610"/>
              <a:ext cx="1972920" cy="300082"/>
            </a:xfrm>
            <a:prstGeom prst="rect">
              <a:avLst/>
            </a:prstGeom>
            <a:noFill/>
            <a:ln>
              <a:noFill/>
            </a:ln>
          </p:spPr>
          <p:txBody>
            <a:bodyPr spcFirstLastPara="1" wrap="square" lIns="0" tIns="0" rIns="0" bIns="0" anchor="t" anchorCtr="0">
              <a:noAutofit/>
            </a:bodyPr>
            <a:lstStyle/>
            <a:p>
              <a:pPr algn="ctr">
                <a:lnSpc>
                  <a:spcPct val="130000"/>
                </a:lnSpc>
              </a:pPr>
              <a:r>
                <a:rPr lang="en-US" sz="1000">
                  <a:solidFill>
                    <a:schemeClr val="accent4"/>
                  </a:solidFill>
                  <a:latin typeface="Lato"/>
                  <a:ea typeface="Lato"/>
                  <a:cs typeface="Lato"/>
                </a:rPr>
                <a:t>Bachelor in International Business Economics</a:t>
              </a:r>
            </a:p>
          </p:txBody>
        </p:sp>
      </p:grpSp>
      <p:grpSp>
        <p:nvGrpSpPr>
          <p:cNvPr id="714" name="Google Shape;714;p52"/>
          <p:cNvGrpSpPr/>
          <p:nvPr/>
        </p:nvGrpSpPr>
        <p:grpSpPr>
          <a:xfrm>
            <a:off x="907813" y="2751876"/>
            <a:ext cx="2630560" cy="678296"/>
            <a:chOff x="884967" y="2063907"/>
            <a:chExt cx="1972920" cy="508722"/>
          </a:xfrm>
        </p:grpSpPr>
        <p:sp>
          <p:nvSpPr>
            <p:cNvPr id="715" name="Google Shape;715;p52"/>
            <p:cNvSpPr txBox="1"/>
            <p:nvPr/>
          </p:nvSpPr>
          <p:spPr>
            <a:xfrm>
              <a:off x="884967" y="2063907"/>
              <a:ext cx="1972920" cy="138499"/>
            </a:xfrm>
            <a:prstGeom prst="rect">
              <a:avLst/>
            </a:prstGeom>
            <a:noFill/>
            <a:ln>
              <a:noFill/>
            </a:ln>
          </p:spPr>
          <p:txBody>
            <a:bodyPr spcFirstLastPara="1" wrap="square" lIns="0" tIns="0" rIns="0" bIns="0" anchor="t" anchorCtr="0">
              <a:noAutofit/>
            </a:bodyPr>
            <a:lstStyle/>
            <a:p>
              <a:pPr algn="ctr"/>
              <a:r>
                <a:rPr lang="en-US" sz="1200" b="1">
                  <a:solidFill>
                    <a:schemeClr val="accent1"/>
                  </a:solidFill>
                  <a:latin typeface="Lato"/>
                  <a:ea typeface="Lato"/>
                  <a:cs typeface="Lato"/>
                </a:rPr>
                <a:t>Sue (</a:t>
              </a:r>
              <a:r>
                <a:rPr lang="en-US" sz="1200" b="1" err="1">
                  <a:solidFill>
                    <a:schemeClr val="accent1"/>
                  </a:solidFill>
                  <a:latin typeface="Lato"/>
                  <a:ea typeface="Lato"/>
                  <a:cs typeface="Lato"/>
                </a:rPr>
                <a:t>Xinxue</a:t>
              </a:r>
              <a:r>
                <a:rPr lang="en-US" sz="1200" b="1">
                  <a:solidFill>
                    <a:schemeClr val="accent1"/>
                  </a:solidFill>
                  <a:latin typeface="Lato"/>
                  <a:ea typeface="Lato"/>
                  <a:cs typeface="Lato"/>
                </a:rPr>
                <a:t>) Gu</a:t>
              </a:r>
            </a:p>
          </p:txBody>
        </p:sp>
        <p:sp>
          <p:nvSpPr>
            <p:cNvPr id="716" name="Google Shape;716;p52"/>
            <p:cNvSpPr txBox="1"/>
            <p:nvPr/>
          </p:nvSpPr>
          <p:spPr>
            <a:xfrm>
              <a:off x="884967" y="2272547"/>
              <a:ext cx="1972920" cy="300082"/>
            </a:xfrm>
            <a:prstGeom prst="rect">
              <a:avLst/>
            </a:prstGeom>
            <a:noFill/>
            <a:ln>
              <a:noFill/>
            </a:ln>
          </p:spPr>
          <p:txBody>
            <a:bodyPr spcFirstLastPara="1" wrap="square" lIns="0" tIns="0" rIns="0" bIns="0" anchor="t" anchorCtr="0">
              <a:noAutofit/>
            </a:bodyPr>
            <a:lstStyle/>
            <a:p>
              <a:pPr algn="ctr">
                <a:lnSpc>
                  <a:spcPct val="130000"/>
                </a:lnSpc>
              </a:pPr>
              <a:r>
                <a:rPr lang="en-US" sz="1000">
                  <a:solidFill>
                    <a:schemeClr val="accent4"/>
                  </a:solidFill>
                  <a:latin typeface="Lato"/>
                  <a:ea typeface="Lato"/>
                  <a:cs typeface="Lato"/>
                </a:rPr>
                <a:t>Business Analyst; Bachelor in Business Administration and Finance</a:t>
              </a:r>
            </a:p>
          </p:txBody>
        </p:sp>
      </p:grpSp>
      <p:pic>
        <p:nvPicPr>
          <p:cNvPr id="2" name="Picture 2">
            <a:extLst>
              <a:ext uri="{FF2B5EF4-FFF2-40B4-BE49-F238E27FC236}">
                <a16:creationId xmlns:a16="http://schemas.microsoft.com/office/drawing/2014/main" id="{173DF77F-5980-4F54-A0D2-E52EDA74042F}"/>
              </a:ext>
            </a:extLst>
          </p:cNvPr>
          <p:cNvPicPr>
            <a:picLocks noChangeAspect="1"/>
          </p:cNvPicPr>
          <p:nvPr/>
        </p:nvPicPr>
        <p:blipFill rotWithShape="1">
          <a:blip r:embed="rId3"/>
          <a:srcRect l="27068" t="4412" r="23308" b="17474"/>
          <a:stretch/>
        </p:blipFill>
        <p:spPr>
          <a:xfrm>
            <a:off x="1861459" y="1877785"/>
            <a:ext cx="718461" cy="867339"/>
          </a:xfrm>
          <a:prstGeom prst="rect">
            <a:avLst/>
          </a:prstGeom>
        </p:spPr>
      </p:pic>
      <p:pic>
        <p:nvPicPr>
          <p:cNvPr id="3" name="Picture 3">
            <a:extLst>
              <a:ext uri="{FF2B5EF4-FFF2-40B4-BE49-F238E27FC236}">
                <a16:creationId xmlns:a16="http://schemas.microsoft.com/office/drawing/2014/main" id="{59670137-0944-45DB-ADD9-60913080592E}"/>
              </a:ext>
            </a:extLst>
          </p:cNvPr>
          <p:cNvPicPr>
            <a:picLocks noChangeAspect="1"/>
          </p:cNvPicPr>
          <p:nvPr/>
        </p:nvPicPr>
        <p:blipFill>
          <a:blip r:embed="rId4"/>
          <a:stretch>
            <a:fillRect/>
          </a:stretch>
        </p:blipFill>
        <p:spPr>
          <a:xfrm>
            <a:off x="4513730" y="3983625"/>
            <a:ext cx="619205" cy="842044"/>
          </a:xfrm>
          <a:prstGeom prst="rect">
            <a:avLst/>
          </a:prstGeom>
        </p:spPr>
      </p:pic>
      <p:pic>
        <p:nvPicPr>
          <p:cNvPr id="5" name="图片 4" descr="穿蓝色衣服的人&#10;&#10;描述已自动生成">
            <a:extLst>
              <a:ext uri="{FF2B5EF4-FFF2-40B4-BE49-F238E27FC236}">
                <a16:creationId xmlns:a16="http://schemas.microsoft.com/office/drawing/2014/main" id="{5240E9D7-6716-4EF4-AEBC-223F0C3992A8}"/>
              </a:ext>
            </a:extLst>
          </p:cNvPr>
          <p:cNvPicPr>
            <a:picLocks noChangeAspect="1"/>
          </p:cNvPicPr>
          <p:nvPr/>
        </p:nvPicPr>
        <p:blipFill>
          <a:blip r:embed="rId5"/>
          <a:stretch>
            <a:fillRect/>
          </a:stretch>
        </p:blipFill>
        <p:spPr>
          <a:xfrm>
            <a:off x="9743001" y="1990897"/>
            <a:ext cx="833748" cy="833748"/>
          </a:xfrm>
          <a:prstGeom prst="rect">
            <a:avLst/>
          </a:prstGeom>
        </p:spPr>
      </p:pic>
      <p:sp>
        <p:nvSpPr>
          <p:cNvPr id="7" name="TextBox 6">
            <a:extLst>
              <a:ext uri="{FF2B5EF4-FFF2-40B4-BE49-F238E27FC236}">
                <a16:creationId xmlns:a16="http://schemas.microsoft.com/office/drawing/2014/main" id="{F1C1386D-3A81-4D4C-B259-CA7103D75DBC}"/>
              </a:ext>
            </a:extLst>
          </p:cNvPr>
          <p:cNvSpPr txBox="1"/>
          <p:nvPr/>
        </p:nvSpPr>
        <p:spPr>
          <a:xfrm flipV="1">
            <a:off x="9254836" y="3931653"/>
            <a:ext cx="704851" cy="41549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62F907B8-2222-42B5-9F69-411F46E565A1}"/>
              </a:ext>
            </a:extLst>
          </p:cNvPr>
          <p:cNvPicPr>
            <a:picLocks noChangeAspect="1"/>
          </p:cNvPicPr>
          <p:nvPr/>
        </p:nvPicPr>
        <p:blipFill>
          <a:blip r:embed="rId6"/>
          <a:stretch>
            <a:fillRect/>
          </a:stretch>
        </p:blipFill>
        <p:spPr>
          <a:xfrm>
            <a:off x="9825082" y="3976857"/>
            <a:ext cx="652897" cy="813108"/>
          </a:xfrm>
          <a:prstGeom prst="rect">
            <a:avLst/>
          </a:prstGeom>
        </p:spPr>
      </p:pic>
      <p:pic>
        <p:nvPicPr>
          <p:cNvPr id="4" name="Picture 5">
            <a:extLst>
              <a:ext uri="{FF2B5EF4-FFF2-40B4-BE49-F238E27FC236}">
                <a16:creationId xmlns:a16="http://schemas.microsoft.com/office/drawing/2014/main" id="{604E859F-EBCC-47DB-80F0-110F168714D5}"/>
              </a:ext>
            </a:extLst>
          </p:cNvPr>
          <p:cNvPicPr>
            <a:picLocks noChangeAspect="1"/>
          </p:cNvPicPr>
          <p:nvPr/>
        </p:nvPicPr>
        <p:blipFill>
          <a:blip r:embed="rId7"/>
          <a:stretch>
            <a:fillRect/>
          </a:stretch>
        </p:blipFill>
        <p:spPr>
          <a:xfrm>
            <a:off x="4500253" y="1850735"/>
            <a:ext cx="644239" cy="864756"/>
          </a:xfrm>
          <a:prstGeom prst="rect">
            <a:avLst/>
          </a:prstGeom>
        </p:spPr>
      </p:pic>
      <p:sp>
        <p:nvSpPr>
          <p:cNvPr id="9" name="TextBox 8">
            <a:extLst>
              <a:ext uri="{FF2B5EF4-FFF2-40B4-BE49-F238E27FC236}">
                <a16:creationId xmlns:a16="http://schemas.microsoft.com/office/drawing/2014/main" id="{EFBAAD70-EEFE-4E83-9388-690FDE4FD8D1}"/>
              </a:ext>
            </a:extLst>
          </p:cNvPr>
          <p:cNvSpPr txBox="1"/>
          <p:nvPr/>
        </p:nvSpPr>
        <p:spPr>
          <a:xfrm>
            <a:off x="4745665" y="3088759"/>
            <a:ext cx="3657600" cy="41549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endParaRPr lang="en-US"/>
          </a:p>
        </p:txBody>
      </p:sp>
      <p:pic>
        <p:nvPicPr>
          <p:cNvPr id="6" name="Picture 9">
            <a:extLst>
              <a:ext uri="{FF2B5EF4-FFF2-40B4-BE49-F238E27FC236}">
                <a16:creationId xmlns:a16="http://schemas.microsoft.com/office/drawing/2014/main" id="{963BF275-C10C-437F-9889-F5FEF4B48226}"/>
              </a:ext>
            </a:extLst>
          </p:cNvPr>
          <p:cNvPicPr>
            <a:picLocks noChangeAspect="1"/>
          </p:cNvPicPr>
          <p:nvPr/>
        </p:nvPicPr>
        <p:blipFill>
          <a:blip r:embed="rId8"/>
          <a:stretch>
            <a:fillRect/>
          </a:stretch>
        </p:blipFill>
        <p:spPr>
          <a:xfrm>
            <a:off x="1856908" y="3988559"/>
            <a:ext cx="723333" cy="757451"/>
          </a:xfrm>
          <a:prstGeom prst="rect">
            <a:avLst/>
          </a:prstGeom>
        </p:spPr>
      </p:pic>
      <p:cxnSp>
        <p:nvCxnSpPr>
          <p:cNvPr id="34" name="Google Shape;692;p52">
            <a:extLst>
              <a:ext uri="{FF2B5EF4-FFF2-40B4-BE49-F238E27FC236}">
                <a16:creationId xmlns:a16="http://schemas.microsoft.com/office/drawing/2014/main" id="{990F24F4-98AB-44DD-B48C-ADE5C5C39AA5}"/>
              </a:ext>
            </a:extLst>
          </p:cNvPr>
          <p:cNvCxnSpPr>
            <a:cxnSpLocks/>
          </p:cNvCxnSpPr>
          <p:nvPr/>
        </p:nvCxnSpPr>
        <p:spPr>
          <a:xfrm>
            <a:off x="6158993" y="1948543"/>
            <a:ext cx="0" cy="3657601"/>
          </a:xfrm>
          <a:prstGeom prst="straightConnector1">
            <a:avLst/>
          </a:prstGeom>
          <a:noFill/>
          <a:ln w="9525" cap="flat" cmpd="sng">
            <a:solidFill>
              <a:schemeClr val="accent5"/>
            </a:solidFill>
            <a:prstDash val="solid"/>
            <a:miter lim="800000"/>
            <a:headEnd type="none" w="sm" len="sm"/>
            <a:tailEnd type="none" w="sm" len="sm"/>
          </a:ln>
        </p:spPr>
      </p:cxnSp>
      <p:pic>
        <p:nvPicPr>
          <p:cNvPr id="10" name="Picture 10">
            <a:extLst>
              <a:ext uri="{FF2B5EF4-FFF2-40B4-BE49-F238E27FC236}">
                <a16:creationId xmlns:a16="http://schemas.microsoft.com/office/drawing/2014/main" id="{9A3F12AC-F73F-4646-A62B-CAD8B5B0217B}"/>
              </a:ext>
            </a:extLst>
          </p:cNvPr>
          <p:cNvPicPr>
            <a:picLocks noChangeAspect="1"/>
          </p:cNvPicPr>
          <p:nvPr/>
        </p:nvPicPr>
        <p:blipFill>
          <a:blip r:embed="rId9"/>
          <a:stretch>
            <a:fillRect/>
          </a:stretch>
        </p:blipFill>
        <p:spPr>
          <a:xfrm>
            <a:off x="7184572" y="3973286"/>
            <a:ext cx="667658" cy="878116"/>
          </a:xfrm>
          <a:prstGeom prst="rect">
            <a:avLst/>
          </a:prstGeom>
        </p:spPr>
      </p:pic>
      <p:sp>
        <p:nvSpPr>
          <p:cNvPr id="11" name="TextBox 10">
            <a:extLst>
              <a:ext uri="{FF2B5EF4-FFF2-40B4-BE49-F238E27FC236}">
                <a16:creationId xmlns:a16="http://schemas.microsoft.com/office/drawing/2014/main" id="{6383B565-815A-4007-AFBC-24A0512A3195}"/>
              </a:ext>
            </a:extLst>
          </p:cNvPr>
          <p:cNvSpPr txBox="1"/>
          <p:nvPr/>
        </p:nvSpPr>
        <p:spPr>
          <a:xfrm>
            <a:off x="6974114" y="4884056"/>
            <a:ext cx="10813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Arial"/>
              </a:rPr>
              <a:t>Chenyu Jia</a:t>
            </a:r>
          </a:p>
        </p:txBody>
      </p:sp>
      <p:pic>
        <p:nvPicPr>
          <p:cNvPr id="12" name="Picture 12">
            <a:extLst>
              <a:ext uri="{FF2B5EF4-FFF2-40B4-BE49-F238E27FC236}">
                <a16:creationId xmlns:a16="http://schemas.microsoft.com/office/drawing/2014/main" id="{22DDBCBA-7333-46E5-B3C3-336F2892F539}"/>
              </a:ext>
            </a:extLst>
          </p:cNvPr>
          <p:cNvPicPr>
            <a:picLocks noChangeAspect="1"/>
          </p:cNvPicPr>
          <p:nvPr/>
        </p:nvPicPr>
        <p:blipFill>
          <a:blip r:embed="rId10"/>
          <a:stretch>
            <a:fillRect/>
          </a:stretch>
        </p:blipFill>
        <p:spPr>
          <a:xfrm>
            <a:off x="7072423" y="1894366"/>
            <a:ext cx="590110" cy="863012"/>
          </a:xfrm>
          <a:prstGeom prst="rect">
            <a:avLst/>
          </a:prstGeom>
        </p:spPr>
      </p:pic>
      <p:sp>
        <p:nvSpPr>
          <p:cNvPr id="13" name="TextBox 12">
            <a:extLst>
              <a:ext uri="{FF2B5EF4-FFF2-40B4-BE49-F238E27FC236}">
                <a16:creationId xmlns:a16="http://schemas.microsoft.com/office/drawing/2014/main" id="{C19F8646-3B74-4EE3-BDE9-28DD7034CF0D}"/>
              </a:ext>
            </a:extLst>
          </p:cNvPr>
          <p:cNvSpPr txBox="1"/>
          <p:nvPr/>
        </p:nvSpPr>
        <p:spPr>
          <a:xfrm>
            <a:off x="6788889" y="2810541"/>
            <a:ext cx="18660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1"/>
                </a:solidFill>
                <a:ea typeface="+mn-lt"/>
                <a:cs typeface="+mn-lt"/>
              </a:rPr>
              <a:t>Tianze Yang</a:t>
            </a:r>
            <a:endParaRPr lang="en-US"/>
          </a:p>
        </p:txBody>
      </p:sp>
      <p:sp>
        <p:nvSpPr>
          <p:cNvPr id="14" name="TextBox 13">
            <a:extLst>
              <a:ext uri="{FF2B5EF4-FFF2-40B4-BE49-F238E27FC236}">
                <a16:creationId xmlns:a16="http://schemas.microsoft.com/office/drawing/2014/main" id="{9C6B69CC-DE25-44D4-A675-F2A003FE39F3}"/>
              </a:ext>
            </a:extLst>
          </p:cNvPr>
          <p:cNvSpPr txBox="1"/>
          <p:nvPr/>
        </p:nvSpPr>
        <p:spPr>
          <a:xfrm>
            <a:off x="6703695" y="5156835"/>
            <a:ext cx="16154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Arial"/>
              </a:rPr>
              <a:t>Bachelor in Math Econ</a:t>
            </a:r>
            <a:endParaRPr lang="en-US">
              <a:cs typeface="Arial"/>
            </a:endParaRPr>
          </a:p>
        </p:txBody>
      </p:sp>
      <p:sp>
        <p:nvSpPr>
          <p:cNvPr id="15" name="TextBox 14">
            <a:extLst>
              <a:ext uri="{FF2B5EF4-FFF2-40B4-BE49-F238E27FC236}">
                <a16:creationId xmlns:a16="http://schemas.microsoft.com/office/drawing/2014/main" id="{E6ACDF83-41E3-4DC5-9F9D-CD8F3E8471FD}"/>
              </a:ext>
            </a:extLst>
          </p:cNvPr>
          <p:cNvSpPr txBox="1"/>
          <p:nvPr/>
        </p:nvSpPr>
        <p:spPr>
          <a:xfrm>
            <a:off x="6090019" y="313062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accent4"/>
                </a:solidFill>
                <a:ea typeface="+mn-lt"/>
                <a:cs typeface="+mn-lt"/>
              </a:rPr>
              <a:t>Bachelor in Mathematics at UCI</a:t>
            </a:r>
          </a:p>
          <a:p>
            <a:pPr algn="ctr"/>
            <a:endParaRPr lang="en-US">
              <a:latin typeface="Lato"/>
            </a:endParaRPr>
          </a:p>
        </p:txBody>
      </p:sp>
    </p:spTree>
    <p:extLst>
      <p:ext uri="{BB962C8B-B14F-4D97-AF65-F5344CB8AC3E}">
        <p14:creationId xmlns:p14="http://schemas.microsoft.com/office/powerpoint/2010/main" val="2332219758"/>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23"/>
        <p:cNvGrpSpPr/>
        <p:nvPr/>
      </p:nvGrpSpPr>
      <p:grpSpPr>
        <a:xfrm>
          <a:off x="0" y="0"/>
          <a:ext cx="0" cy="0"/>
          <a:chOff x="0" y="0"/>
          <a:chExt cx="0" cy="0"/>
        </a:xfrm>
      </p:grpSpPr>
      <p:sp>
        <p:nvSpPr>
          <p:cNvPr id="3824" name="Google Shape;3824;p140"/>
          <p:cNvSpPr txBox="1">
            <a:spLocks noGrp="1"/>
          </p:cNvSpPr>
          <p:nvPr>
            <p:ph type="body" idx="1"/>
          </p:nvPr>
        </p:nvSpPr>
        <p:spPr>
          <a:xfrm>
            <a:off x="792163" y="647700"/>
            <a:ext cx="11917561" cy="1113564"/>
          </a:xfrm>
          <a:prstGeom prst="rect">
            <a:avLst/>
          </a:prstGeom>
          <a:noFill/>
          <a:ln>
            <a:noFill/>
          </a:ln>
        </p:spPr>
        <p:txBody>
          <a:bodyPr spcFirstLastPara="1" wrap="square" lIns="0" tIns="0" rIns="0" bIns="0" anchor="t" anchorCtr="0">
            <a:noAutofit/>
          </a:bodyPr>
          <a:lstStyle/>
          <a:p>
            <a:pPr marL="0" indent="0"/>
            <a:r>
              <a:rPr lang="en-US" sz="3600">
                <a:cs typeface="Calibri"/>
              </a:rPr>
              <a:t>What should we do to optimize the ads content? </a:t>
            </a:r>
          </a:p>
        </p:txBody>
      </p:sp>
      <p:sp>
        <p:nvSpPr>
          <p:cNvPr id="3825" name="Google Shape;3825;p140"/>
          <p:cNvSpPr txBox="1">
            <a:spLocks noGrp="1"/>
          </p:cNvSpPr>
          <p:nvPr>
            <p:ph type="body" idx="2"/>
          </p:nvPr>
        </p:nvSpPr>
        <p:spPr>
          <a:xfrm>
            <a:off x="792163" y="1188861"/>
            <a:ext cx="10375509" cy="1314496"/>
          </a:xfrm>
          <a:prstGeom prst="rect">
            <a:avLst/>
          </a:prstGeom>
          <a:noFill/>
          <a:ln>
            <a:noFill/>
          </a:ln>
        </p:spPr>
        <p:txBody>
          <a:bodyPr spcFirstLastPara="1" wrap="square" lIns="0" tIns="0" rIns="0" bIns="0" anchor="t" anchorCtr="0">
            <a:noAutofit/>
          </a:bodyPr>
          <a:lstStyle/>
          <a:p>
            <a:pPr marL="0" indent="0"/>
            <a:r>
              <a:rPr lang="en-US" altLang="zh-CN" sz="2900">
                <a:solidFill>
                  <a:schemeClr val="accent2"/>
                </a:solidFill>
                <a:latin typeface="Lato Black"/>
                <a:sym typeface="Lato Black"/>
              </a:rPr>
              <a:t>1.</a:t>
            </a:r>
            <a:r>
              <a:rPr lang="zh-CN" altLang="en-US" sz="2900">
                <a:solidFill>
                  <a:schemeClr val="accent2"/>
                </a:solidFill>
                <a:latin typeface="Lato Black"/>
                <a:sym typeface="Lato Black"/>
              </a:rPr>
              <a:t> </a:t>
            </a:r>
            <a:r>
              <a:rPr lang="en-US" altLang="zh-CN" sz="2900">
                <a:solidFill>
                  <a:schemeClr val="accent2"/>
                </a:solidFill>
                <a:latin typeface="Lato Black"/>
                <a:sym typeface="Lato Black"/>
              </a:rPr>
              <a:t>Rank</a:t>
            </a:r>
            <a:r>
              <a:rPr lang="zh-CN" altLang="en-US" sz="2900">
                <a:solidFill>
                  <a:schemeClr val="accent2"/>
                </a:solidFill>
                <a:latin typeface="Lato Black"/>
                <a:sym typeface="Lato Black"/>
              </a:rPr>
              <a:t> </a:t>
            </a:r>
            <a:r>
              <a:rPr lang="en-US" altLang="zh-CN" sz="2900">
                <a:solidFill>
                  <a:schemeClr val="accent2"/>
                </a:solidFill>
                <a:latin typeface="Lato Black"/>
                <a:sym typeface="Lato Black"/>
              </a:rPr>
              <a:t>the</a:t>
            </a:r>
            <a:r>
              <a:rPr lang="zh-CN" altLang="en-US" sz="2900">
                <a:solidFill>
                  <a:schemeClr val="accent2"/>
                </a:solidFill>
                <a:latin typeface="Lato Black"/>
                <a:sym typeface="Lato Black"/>
              </a:rPr>
              <a:t> </a:t>
            </a:r>
            <a:r>
              <a:rPr lang="en-US" altLang="zh-CN" sz="2900">
                <a:solidFill>
                  <a:schemeClr val="accent2"/>
                </a:solidFill>
                <a:latin typeface="Lato Black"/>
                <a:sym typeface="Lato Black"/>
              </a:rPr>
              <a:t>selected</a:t>
            </a:r>
            <a:r>
              <a:rPr lang="zh-CN" altLang="en-US" sz="2900">
                <a:solidFill>
                  <a:schemeClr val="accent2"/>
                </a:solidFill>
                <a:latin typeface="Lato Black"/>
                <a:sym typeface="Lato Black"/>
              </a:rPr>
              <a:t> </a:t>
            </a:r>
            <a:r>
              <a:rPr lang="en-US" altLang="zh-CN" sz="2900">
                <a:solidFill>
                  <a:schemeClr val="accent2"/>
                </a:solidFill>
                <a:latin typeface="Lato Black"/>
                <a:sym typeface="Lato Black"/>
              </a:rPr>
              <a:t>indicators</a:t>
            </a:r>
            <a:r>
              <a:rPr lang="zh-CN" altLang="en-US" sz="2900">
                <a:solidFill>
                  <a:schemeClr val="accent2"/>
                </a:solidFill>
                <a:latin typeface="Lato Black"/>
                <a:sym typeface="Lato Black"/>
              </a:rPr>
              <a:t> </a:t>
            </a:r>
            <a:r>
              <a:rPr lang="en-US" altLang="zh-CN" sz="2900">
                <a:solidFill>
                  <a:schemeClr val="accent2"/>
                </a:solidFill>
                <a:latin typeface="Lato Black"/>
                <a:sym typeface="Lato Black"/>
              </a:rPr>
              <a:t>and</a:t>
            </a:r>
            <a:r>
              <a:rPr lang="zh-CN" altLang="en-US" sz="2900">
                <a:solidFill>
                  <a:schemeClr val="accent2"/>
                </a:solidFill>
                <a:latin typeface="Lato Black"/>
                <a:sym typeface="Lato Black"/>
              </a:rPr>
              <a:t> </a:t>
            </a:r>
            <a:r>
              <a:rPr lang="en-US" altLang="zh-CN" sz="2900">
                <a:solidFill>
                  <a:schemeClr val="accent2"/>
                </a:solidFill>
                <a:latin typeface="Lato Black"/>
                <a:sym typeface="Lato Black"/>
              </a:rPr>
              <a:t>assign</a:t>
            </a:r>
            <a:r>
              <a:rPr lang="zh-CN" altLang="en-US" sz="2900">
                <a:solidFill>
                  <a:schemeClr val="accent2"/>
                </a:solidFill>
                <a:latin typeface="Lato Black"/>
                <a:sym typeface="Lato Black"/>
              </a:rPr>
              <a:t> </a:t>
            </a:r>
            <a:r>
              <a:rPr lang="en-US" altLang="zh-CN" sz="2900">
                <a:solidFill>
                  <a:schemeClr val="accent2"/>
                </a:solidFill>
                <a:latin typeface="Lato Black"/>
                <a:sym typeface="Lato Black"/>
              </a:rPr>
              <a:t>scores</a:t>
            </a:r>
            <a:endParaRPr sz="2900">
              <a:solidFill>
                <a:schemeClr val="accent2"/>
              </a:solidFill>
              <a:latin typeface="Lato Black"/>
              <a:sym typeface="Lato Black"/>
            </a:endParaRPr>
          </a:p>
        </p:txBody>
      </p:sp>
      <p:sp>
        <p:nvSpPr>
          <p:cNvPr id="3831" name="Google Shape;3831;p140"/>
          <p:cNvSpPr txBox="1"/>
          <p:nvPr/>
        </p:nvSpPr>
        <p:spPr>
          <a:xfrm>
            <a:off x="2428129" y="3829027"/>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10%</a:t>
            </a:r>
            <a:endParaRPr sz="1300">
              <a:solidFill>
                <a:schemeClr val="lt1"/>
              </a:solidFill>
              <a:latin typeface="Lato Black"/>
              <a:ea typeface="Lato Black"/>
              <a:cs typeface="Lato Black"/>
              <a:sym typeface="Lato Black"/>
            </a:endParaRPr>
          </a:p>
        </p:txBody>
      </p:sp>
      <p:sp>
        <p:nvSpPr>
          <p:cNvPr id="3832" name="Google Shape;3832;p140"/>
          <p:cNvSpPr txBox="1"/>
          <p:nvPr/>
        </p:nvSpPr>
        <p:spPr>
          <a:xfrm>
            <a:off x="3088977" y="3462146"/>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20%</a:t>
            </a:r>
            <a:endParaRPr sz="1300">
              <a:solidFill>
                <a:schemeClr val="lt1"/>
              </a:solidFill>
              <a:latin typeface="Lato Black"/>
              <a:ea typeface="Lato Black"/>
              <a:cs typeface="Lato Black"/>
              <a:sym typeface="Lato Black"/>
            </a:endParaRPr>
          </a:p>
        </p:txBody>
      </p:sp>
      <p:sp>
        <p:nvSpPr>
          <p:cNvPr id="3833" name="Google Shape;3833;p140"/>
          <p:cNvSpPr txBox="1"/>
          <p:nvPr/>
        </p:nvSpPr>
        <p:spPr>
          <a:xfrm>
            <a:off x="3749825" y="3088002"/>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30%</a:t>
            </a:r>
            <a:endParaRPr sz="1300">
              <a:solidFill>
                <a:schemeClr val="lt1"/>
              </a:solidFill>
              <a:latin typeface="Lato Black"/>
              <a:ea typeface="Lato Black"/>
              <a:cs typeface="Lato Black"/>
              <a:sym typeface="Lato Black"/>
            </a:endParaRPr>
          </a:p>
        </p:txBody>
      </p:sp>
      <p:sp>
        <p:nvSpPr>
          <p:cNvPr id="3834" name="Google Shape;3834;p140"/>
          <p:cNvSpPr txBox="1"/>
          <p:nvPr/>
        </p:nvSpPr>
        <p:spPr>
          <a:xfrm>
            <a:off x="4412796" y="2643761"/>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40%</a:t>
            </a:r>
            <a:endParaRPr sz="1300">
              <a:solidFill>
                <a:schemeClr val="lt1"/>
              </a:solidFill>
              <a:latin typeface="Lato Black"/>
              <a:ea typeface="Lato Black"/>
              <a:cs typeface="Lato Black"/>
              <a:sym typeface="Lato Black"/>
            </a:endParaRPr>
          </a:p>
        </p:txBody>
      </p:sp>
      <p:grpSp>
        <p:nvGrpSpPr>
          <p:cNvPr id="3836" name="Google Shape;3836;p140"/>
          <p:cNvGrpSpPr/>
          <p:nvPr/>
        </p:nvGrpSpPr>
        <p:grpSpPr>
          <a:xfrm>
            <a:off x="1733916" y="2115501"/>
            <a:ext cx="3756793" cy="726195"/>
            <a:chOff x="5722647" y="1485443"/>
            <a:chExt cx="2817595" cy="544646"/>
          </a:xfrm>
        </p:grpSpPr>
        <p:sp>
          <p:nvSpPr>
            <p:cNvPr id="3837" name="Google Shape;3837;p140"/>
            <p:cNvSpPr txBox="1"/>
            <p:nvPr/>
          </p:nvSpPr>
          <p:spPr>
            <a:xfrm>
              <a:off x="5726033" y="1696664"/>
              <a:ext cx="2811543" cy="333425"/>
            </a:xfrm>
            <a:prstGeom prst="rect">
              <a:avLst/>
            </a:prstGeom>
            <a:noFill/>
            <a:ln>
              <a:noFill/>
            </a:ln>
          </p:spPr>
          <p:txBody>
            <a:bodyPr spcFirstLastPara="1" wrap="square" lIns="0" tIns="0" rIns="0" bIns="0" anchor="t" anchorCtr="0">
              <a:noAutofit/>
            </a:bodyPr>
            <a:lstStyle/>
            <a:p>
              <a:pPr algn="just">
                <a:lnSpc>
                  <a:spcPct val="162500"/>
                </a:lnSpc>
              </a:pPr>
              <a:r>
                <a:rPr lang="en-US" altLang="zh-CN" sz="1200">
                  <a:solidFill>
                    <a:schemeClr val="accent4"/>
                  </a:solidFill>
                  <a:latin typeface="Lato"/>
                  <a:ea typeface="Lato"/>
                  <a:cs typeface="Lato"/>
                  <a:sym typeface="Lato"/>
                </a:rPr>
                <a:t>Impression,</a:t>
              </a:r>
              <a:r>
                <a:rPr lang="zh-CN" altLang="en-US" sz="1200">
                  <a:solidFill>
                    <a:schemeClr val="accent4"/>
                  </a:solidFill>
                  <a:latin typeface="Lato"/>
                  <a:ea typeface="Lato"/>
                  <a:cs typeface="Lato"/>
                  <a:sym typeface="Lato"/>
                </a:rPr>
                <a:t> </a:t>
              </a:r>
              <a:r>
                <a:rPr lang="en-US" altLang="zh-CN" sz="1200">
                  <a:solidFill>
                    <a:schemeClr val="accent4"/>
                  </a:solidFill>
                  <a:latin typeface="Lato"/>
                  <a:ea typeface="Lato"/>
                  <a:cs typeface="Lato"/>
                  <a:sym typeface="Lato"/>
                </a:rPr>
                <a:t>Click</a:t>
              </a:r>
              <a:r>
                <a:rPr lang="zh-CN" altLang="en-US" sz="1200">
                  <a:solidFill>
                    <a:schemeClr val="accent4"/>
                  </a:solidFill>
                  <a:latin typeface="Lato"/>
                  <a:ea typeface="Lato"/>
                  <a:cs typeface="Lato"/>
                  <a:sym typeface="Lato"/>
                </a:rPr>
                <a:t> </a:t>
              </a:r>
              <a:r>
                <a:rPr lang="en-US" altLang="zh-CN" sz="1200">
                  <a:solidFill>
                    <a:schemeClr val="accent4"/>
                  </a:solidFill>
                  <a:latin typeface="Lato"/>
                  <a:ea typeface="Lato"/>
                  <a:cs typeface="Lato"/>
                  <a:sym typeface="Lato"/>
                </a:rPr>
                <a:t>(All),</a:t>
              </a:r>
              <a:r>
                <a:rPr lang="zh-CN" altLang="en-US" sz="1200">
                  <a:solidFill>
                    <a:schemeClr val="accent4"/>
                  </a:solidFill>
                  <a:latin typeface="Lato"/>
                  <a:ea typeface="Lato"/>
                  <a:cs typeface="Lato"/>
                  <a:sym typeface="Lato"/>
                </a:rPr>
                <a:t> </a:t>
              </a:r>
              <a:r>
                <a:rPr lang="en-US" altLang="zh-CN" sz="1200">
                  <a:solidFill>
                    <a:schemeClr val="accent4"/>
                  </a:solidFill>
                  <a:latin typeface="Lato"/>
                  <a:ea typeface="Lato"/>
                  <a:cs typeface="Lato"/>
                  <a:sym typeface="Lato"/>
                </a:rPr>
                <a:t>Click</a:t>
              </a:r>
              <a:r>
                <a:rPr lang="zh-CN" altLang="en-US" sz="1200">
                  <a:solidFill>
                    <a:schemeClr val="accent4"/>
                  </a:solidFill>
                  <a:latin typeface="Lato"/>
                  <a:ea typeface="Lato"/>
                  <a:cs typeface="Lato"/>
                  <a:sym typeface="Lato"/>
                </a:rPr>
                <a:t> </a:t>
              </a:r>
              <a:r>
                <a:rPr lang="en-US" altLang="zh-CN" sz="1200">
                  <a:solidFill>
                    <a:schemeClr val="accent4"/>
                  </a:solidFill>
                  <a:latin typeface="Lato"/>
                  <a:ea typeface="Lato"/>
                  <a:cs typeface="Lato"/>
                  <a:sym typeface="Lato"/>
                </a:rPr>
                <a:t>Through</a:t>
              </a:r>
              <a:r>
                <a:rPr lang="zh-CN" altLang="en-US" sz="1200">
                  <a:solidFill>
                    <a:schemeClr val="accent4"/>
                  </a:solidFill>
                  <a:latin typeface="Lato"/>
                  <a:ea typeface="Lato"/>
                  <a:cs typeface="Lato"/>
                  <a:sym typeface="Lato"/>
                </a:rPr>
                <a:t> </a:t>
              </a:r>
              <a:r>
                <a:rPr lang="en-US" altLang="zh-CN" sz="1200">
                  <a:solidFill>
                    <a:schemeClr val="accent4"/>
                  </a:solidFill>
                  <a:latin typeface="Lato"/>
                  <a:ea typeface="Lato"/>
                  <a:cs typeface="Lato"/>
                  <a:sym typeface="Lato"/>
                </a:rPr>
                <a:t>Rate</a:t>
              </a:r>
              <a:endParaRPr sz="1200">
                <a:solidFill>
                  <a:schemeClr val="accent4"/>
                </a:solidFill>
                <a:latin typeface="Lato"/>
                <a:ea typeface="Lato"/>
                <a:cs typeface="Lato"/>
                <a:sym typeface="Lato"/>
              </a:endParaRPr>
            </a:p>
          </p:txBody>
        </p:sp>
        <p:sp>
          <p:nvSpPr>
            <p:cNvPr id="3838" name="Google Shape;3838;p140"/>
            <p:cNvSpPr txBox="1"/>
            <p:nvPr/>
          </p:nvSpPr>
          <p:spPr>
            <a:xfrm>
              <a:off x="5722647" y="1485443"/>
              <a:ext cx="2817595" cy="218008"/>
            </a:xfrm>
            <a:prstGeom prst="rect">
              <a:avLst/>
            </a:prstGeom>
            <a:noFill/>
            <a:ln>
              <a:noFill/>
            </a:ln>
          </p:spPr>
          <p:txBody>
            <a:bodyPr spcFirstLastPara="1" wrap="square" lIns="0" tIns="0" rIns="0" bIns="0" anchor="t" anchorCtr="0">
              <a:noAutofit/>
            </a:bodyPr>
            <a:lstStyle/>
            <a:p>
              <a:pPr>
                <a:lnSpc>
                  <a:spcPct val="170000"/>
                </a:lnSpc>
              </a:pPr>
              <a:r>
                <a:rPr lang="en-US" altLang="zh-CN" sz="1600" b="1">
                  <a:solidFill>
                    <a:schemeClr val="accent1"/>
                  </a:solidFill>
                  <a:latin typeface="Lato"/>
                  <a:ea typeface="Lato"/>
                  <a:cs typeface="Lato"/>
                  <a:sym typeface="Lato"/>
                </a:rPr>
                <a:t>Click</a:t>
              </a:r>
              <a:endParaRPr sz="1600" b="1">
                <a:solidFill>
                  <a:schemeClr val="accent1"/>
                </a:solidFill>
                <a:latin typeface="Lato"/>
                <a:ea typeface="Lato"/>
                <a:cs typeface="Lato"/>
                <a:sym typeface="Lato"/>
              </a:endParaRPr>
            </a:p>
          </p:txBody>
        </p:sp>
      </p:grpSp>
      <p:grpSp>
        <p:nvGrpSpPr>
          <p:cNvPr id="3839" name="Google Shape;3839;p140"/>
          <p:cNvGrpSpPr/>
          <p:nvPr/>
        </p:nvGrpSpPr>
        <p:grpSpPr>
          <a:xfrm>
            <a:off x="852558" y="2241627"/>
            <a:ext cx="477053" cy="477053"/>
            <a:chOff x="5061629" y="1546310"/>
            <a:chExt cx="357790" cy="357790"/>
          </a:xfrm>
        </p:grpSpPr>
        <p:sp>
          <p:nvSpPr>
            <p:cNvPr id="3840" name="Google Shape;3840;p140"/>
            <p:cNvSpPr/>
            <p:nvPr/>
          </p:nvSpPr>
          <p:spPr>
            <a:xfrm>
              <a:off x="5061629" y="1546310"/>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841" name="Google Shape;3841;p140"/>
            <p:cNvSpPr txBox="1"/>
            <p:nvPr/>
          </p:nvSpPr>
          <p:spPr>
            <a:xfrm>
              <a:off x="5096929" y="1627065"/>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01</a:t>
              </a:r>
              <a:endParaRPr b="1">
                <a:solidFill>
                  <a:schemeClr val="lt1"/>
                </a:solidFill>
                <a:latin typeface="Lato"/>
                <a:ea typeface="Lato"/>
                <a:cs typeface="Lato"/>
                <a:sym typeface="Lato"/>
              </a:endParaRPr>
            </a:p>
          </p:txBody>
        </p:sp>
      </p:grpSp>
      <p:grpSp>
        <p:nvGrpSpPr>
          <p:cNvPr id="3842" name="Google Shape;3842;p140"/>
          <p:cNvGrpSpPr/>
          <p:nvPr/>
        </p:nvGrpSpPr>
        <p:grpSpPr>
          <a:xfrm>
            <a:off x="1733916" y="2848977"/>
            <a:ext cx="6190883" cy="849220"/>
            <a:chOff x="5722647" y="2249160"/>
            <a:chExt cx="3471588" cy="544646"/>
          </a:xfrm>
        </p:grpSpPr>
        <p:sp>
          <p:nvSpPr>
            <p:cNvPr id="3843" name="Google Shape;3843;p140"/>
            <p:cNvSpPr txBox="1"/>
            <p:nvPr/>
          </p:nvSpPr>
          <p:spPr>
            <a:xfrm>
              <a:off x="5726033" y="2460381"/>
              <a:ext cx="3468202" cy="333425"/>
            </a:xfrm>
            <a:prstGeom prst="rect">
              <a:avLst/>
            </a:prstGeom>
            <a:noFill/>
            <a:ln>
              <a:noFill/>
            </a:ln>
          </p:spPr>
          <p:txBody>
            <a:bodyPr spcFirstLastPara="1" wrap="square" lIns="0" tIns="0" rIns="0" bIns="0" anchor="t" anchorCtr="0">
              <a:noAutofit/>
            </a:bodyPr>
            <a:lstStyle/>
            <a:p>
              <a:pPr algn="just">
                <a:lnSpc>
                  <a:spcPct val="162500"/>
                </a:lnSpc>
              </a:pPr>
              <a:r>
                <a:rPr lang="en-US" sz="1200">
                  <a:solidFill>
                    <a:schemeClr val="accent4"/>
                  </a:solidFill>
                  <a:latin typeface="Lato"/>
                  <a:ea typeface="Lato"/>
                  <a:cs typeface="Lato"/>
                  <a:sym typeface="Lato"/>
                </a:rPr>
                <a:t>‘Post comments’,</a:t>
              </a:r>
              <a:r>
                <a:rPr lang="zh-CN" altLang="en-US" sz="1200">
                  <a:solidFill>
                    <a:schemeClr val="accent4"/>
                  </a:solidFill>
                  <a:latin typeface="Lato"/>
                  <a:ea typeface="Lato"/>
                  <a:cs typeface="Lato"/>
                  <a:sym typeface="Lato"/>
                </a:rPr>
                <a:t> </a:t>
              </a:r>
              <a:r>
                <a:rPr lang="en-US" sz="1200">
                  <a:solidFill>
                    <a:schemeClr val="accent4"/>
                  </a:solidFill>
                  <a:latin typeface="Lato"/>
                  <a:ea typeface="Lato"/>
                  <a:cs typeface="Lato"/>
                  <a:sym typeface="Lato"/>
                </a:rPr>
                <a:t>'Post engagement’, </a:t>
              </a:r>
            </a:p>
            <a:p>
              <a:pPr algn="just">
                <a:lnSpc>
                  <a:spcPct val="162500"/>
                </a:lnSpc>
              </a:pPr>
              <a:r>
                <a:rPr lang="en-US" sz="1200">
                  <a:solidFill>
                    <a:schemeClr val="accent4"/>
                  </a:solidFill>
                  <a:latin typeface="Lato"/>
                  <a:ea typeface="Lato"/>
                  <a:cs typeface="Lato"/>
                  <a:sym typeface="Lato"/>
                </a:rPr>
                <a:t>'Post reactions‘,</a:t>
              </a:r>
              <a:r>
                <a:rPr lang="zh-CN" altLang="en-US" sz="1200">
                  <a:solidFill>
                    <a:schemeClr val="accent4"/>
                  </a:solidFill>
                  <a:latin typeface="Lato"/>
                  <a:ea typeface="Lato"/>
                  <a:cs typeface="Lato"/>
                  <a:sym typeface="Lato"/>
                </a:rPr>
                <a:t> </a:t>
              </a:r>
              <a:r>
                <a:rPr lang="en-US" sz="1200">
                  <a:solidFill>
                    <a:schemeClr val="accent4"/>
                  </a:solidFill>
                  <a:latin typeface="Lato"/>
                  <a:ea typeface="Lato"/>
                  <a:cs typeface="Lato"/>
                  <a:sym typeface="Lato"/>
                </a:rPr>
                <a:t>'Post saves’, 'Post shares’</a:t>
              </a:r>
              <a:r>
                <a:rPr lang="en-US" altLang="zh-CN" sz="1200">
                  <a:solidFill>
                    <a:schemeClr val="accent4"/>
                  </a:solidFill>
                  <a:latin typeface="Lato"/>
                  <a:ea typeface="Lato"/>
                  <a:cs typeface="Lato"/>
                  <a:sym typeface="Lato"/>
                </a:rPr>
                <a:t>, </a:t>
              </a:r>
            </a:p>
            <a:p>
              <a:pPr algn="just">
                <a:lnSpc>
                  <a:spcPct val="162500"/>
                </a:lnSpc>
              </a:pPr>
              <a:r>
                <a:rPr lang="en-US" altLang="zh-CN" sz="1200">
                  <a:solidFill>
                    <a:schemeClr val="accent4"/>
                  </a:solidFill>
                  <a:latin typeface="Lato"/>
                  <a:ea typeface="Lato"/>
                  <a:cs typeface="Lato"/>
                  <a:sym typeface="Lato"/>
                </a:rPr>
                <a:t>‘Completed ET SS Application (JIT)’, 'Registered for ET JIT - EW 4.0'</a:t>
              </a:r>
              <a:endParaRPr sz="1200">
                <a:solidFill>
                  <a:schemeClr val="accent4"/>
                </a:solidFill>
                <a:latin typeface="Lato"/>
                <a:ea typeface="Lato"/>
                <a:cs typeface="Lato"/>
                <a:sym typeface="Lato"/>
              </a:endParaRPr>
            </a:p>
          </p:txBody>
        </p:sp>
        <p:sp>
          <p:nvSpPr>
            <p:cNvPr id="3844" name="Google Shape;3844;p140"/>
            <p:cNvSpPr txBox="1"/>
            <p:nvPr/>
          </p:nvSpPr>
          <p:spPr>
            <a:xfrm>
              <a:off x="5722647" y="2249160"/>
              <a:ext cx="2817595" cy="218008"/>
            </a:xfrm>
            <a:prstGeom prst="rect">
              <a:avLst/>
            </a:prstGeom>
            <a:noFill/>
            <a:ln>
              <a:noFill/>
            </a:ln>
          </p:spPr>
          <p:txBody>
            <a:bodyPr spcFirstLastPara="1" wrap="square" lIns="0" tIns="0" rIns="0" bIns="0" anchor="t" anchorCtr="0">
              <a:noAutofit/>
            </a:bodyPr>
            <a:lstStyle/>
            <a:p>
              <a:pPr>
                <a:lnSpc>
                  <a:spcPct val="170000"/>
                </a:lnSpc>
              </a:pPr>
              <a:r>
                <a:rPr lang="en-US" altLang="zh-CN" sz="1600" b="1">
                  <a:solidFill>
                    <a:schemeClr val="accent1"/>
                  </a:solidFill>
                  <a:latin typeface="Lato"/>
                  <a:ea typeface="Lato"/>
                  <a:cs typeface="Lato"/>
                  <a:sym typeface="Lato"/>
                </a:rPr>
                <a:t>Engagement</a:t>
              </a:r>
              <a:endParaRPr sz="1600" b="1">
                <a:solidFill>
                  <a:schemeClr val="accent1"/>
                </a:solidFill>
                <a:latin typeface="Lato"/>
                <a:ea typeface="Lato"/>
                <a:cs typeface="Lato"/>
                <a:sym typeface="Lato"/>
              </a:endParaRPr>
            </a:p>
          </p:txBody>
        </p:sp>
      </p:grpSp>
      <p:grpSp>
        <p:nvGrpSpPr>
          <p:cNvPr id="3845" name="Google Shape;3845;p140"/>
          <p:cNvGrpSpPr/>
          <p:nvPr/>
        </p:nvGrpSpPr>
        <p:grpSpPr>
          <a:xfrm>
            <a:off x="852558" y="3214946"/>
            <a:ext cx="477053" cy="477053"/>
            <a:chOff x="5061629" y="2310027"/>
            <a:chExt cx="357790" cy="357790"/>
          </a:xfrm>
        </p:grpSpPr>
        <p:sp>
          <p:nvSpPr>
            <p:cNvPr id="3846" name="Google Shape;3846;p140"/>
            <p:cNvSpPr/>
            <p:nvPr/>
          </p:nvSpPr>
          <p:spPr>
            <a:xfrm>
              <a:off x="5061629" y="2310027"/>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847" name="Google Shape;3847;p140"/>
            <p:cNvSpPr txBox="1"/>
            <p:nvPr/>
          </p:nvSpPr>
          <p:spPr>
            <a:xfrm>
              <a:off x="5096929" y="2390782"/>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02</a:t>
              </a:r>
              <a:endParaRPr b="1">
                <a:solidFill>
                  <a:schemeClr val="lt1"/>
                </a:solidFill>
                <a:latin typeface="Lato"/>
                <a:ea typeface="Lato"/>
                <a:cs typeface="Lato"/>
                <a:sym typeface="Lato"/>
              </a:endParaRPr>
            </a:p>
          </p:txBody>
        </p:sp>
      </p:grpSp>
      <p:grpSp>
        <p:nvGrpSpPr>
          <p:cNvPr id="3848" name="Google Shape;3848;p140"/>
          <p:cNvGrpSpPr/>
          <p:nvPr/>
        </p:nvGrpSpPr>
        <p:grpSpPr>
          <a:xfrm>
            <a:off x="1733915" y="5170367"/>
            <a:ext cx="6355983" cy="726195"/>
            <a:chOff x="5722647" y="3776593"/>
            <a:chExt cx="4766988" cy="544646"/>
          </a:xfrm>
        </p:grpSpPr>
        <p:sp>
          <p:nvSpPr>
            <p:cNvPr id="3849" name="Google Shape;3849;p140"/>
            <p:cNvSpPr txBox="1"/>
            <p:nvPr/>
          </p:nvSpPr>
          <p:spPr>
            <a:xfrm>
              <a:off x="5726033" y="3987814"/>
              <a:ext cx="4763602" cy="333425"/>
            </a:xfrm>
            <a:prstGeom prst="rect">
              <a:avLst/>
            </a:prstGeom>
            <a:noFill/>
            <a:ln>
              <a:noFill/>
            </a:ln>
          </p:spPr>
          <p:txBody>
            <a:bodyPr spcFirstLastPara="1" wrap="square" lIns="0" tIns="0" rIns="0" bIns="0" anchor="t" anchorCtr="0">
              <a:noAutofit/>
            </a:bodyPr>
            <a:lstStyle/>
            <a:p>
              <a:pPr algn="just">
                <a:lnSpc>
                  <a:spcPct val="162500"/>
                </a:lnSpc>
              </a:pPr>
              <a:r>
                <a:rPr lang="en-US" sz="1200">
                  <a:solidFill>
                    <a:schemeClr val="accent4"/>
                  </a:solidFill>
                  <a:latin typeface="Lato"/>
                  <a:ea typeface="Lato"/>
                  <a:cs typeface="Lato"/>
                  <a:sym typeface="Lato"/>
                </a:rPr>
                <a:t>'Cost per Page engagement (USD)','CPC (all) (USD)’,</a:t>
              </a:r>
            </a:p>
            <a:p>
              <a:pPr algn="just">
                <a:lnSpc>
                  <a:spcPct val="162500"/>
                </a:lnSpc>
              </a:pPr>
              <a:r>
                <a:rPr lang="en-US" sz="1200">
                  <a:solidFill>
                    <a:schemeClr val="accent4"/>
                  </a:solidFill>
                  <a:latin typeface="Lato"/>
                  <a:ea typeface="Lato"/>
                  <a:cs typeface="Lato"/>
                  <a:sym typeface="Lato"/>
                </a:rPr>
                <a:t>‘Cost per Page like (USD)’, ‘Cost per post engagement (USD)’, </a:t>
              </a:r>
            </a:p>
            <a:p>
              <a:pPr algn="just">
                <a:lnSpc>
                  <a:spcPct val="162500"/>
                </a:lnSpc>
              </a:pPr>
              <a:r>
                <a:rPr lang="en-US" sz="1200">
                  <a:solidFill>
                    <a:schemeClr val="accent4"/>
                  </a:solidFill>
                  <a:latin typeface="Lato"/>
                  <a:ea typeface="Lato"/>
                  <a:cs typeface="Lato"/>
                  <a:sym typeface="Lato"/>
                </a:rPr>
                <a:t>‘Cost per </a:t>
              </a:r>
              <a:r>
                <a:rPr lang="en-US" sz="1200" err="1">
                  <a:solidFill>
                    <a:schemeClr val="accent4"/>
                  </a:solidFill>
                  <a:latin typeface="Lato"/>
                  <a:ea typeface="Lato"/>
                  <a:cs typeface="Lato"/>
                  <a:sym typeface="Lato"/>
                </a:rPr>
                <a:t>ThruPlay</a:t>
              </a:r>
              <a:r>
                <a:rPr lang="en-US" sz="1200">
                  <a:solidFill>
                    <a:schemeClr val="accent4"/>
                  </a:solidFill>
                  <a:latin typeface="Lato"/>
                  <a:ea typeface="Lato"/>
                  <a:cs typeface="Lato"/>
                  <a:sym typeface="Lato"/>
                </a:rPr>
                <a:t> (USD)’,‘Cost per 3-second video plays (USD)</a:t>
              </a:r>
              <a:r>
                <a:rPr lang="en-US" altLang="zh-CN" sz="1200">
                  <a:solidFill>
                    <a:schemeClr val="accent4"/>
                  </a:solidFill>
                  <a:latin typeface="Lato"/>
                  <a:ea typeface="Lato"/>
                  <a:cs typeface="Lato"/>
                  <a:sym typeface="Lato"/>
                </a:rPr>
                <a:t>,</a:t>
              </a:r>
              <a:r>
                <a:rPr lang="zh-CN" altLang="en-US" sz="1200">
                  <a:solidFill>
                    <a:schemeClr val="accent4"/>
                  </a:solidFill>
                  <a:latin typeface="Lato"/>
                  <a:ea typeface="Lato"/>
                  <a:cs typeface="Lato"/>
                  <a:sym typeface="Lato"/>
                </a:rPr>
                <a:t> </a:t>
              </a:r>
              <a:endParaRPr lang="en-SG" altLang="zh-CN" sz="1200">
                <a:solidFill>
                  <a:schemeClr val="accent4"/>
                </a:solidFill>
                <a:latin typeface="Lato"/>
                <a:ea typeface="Lato"/>
                <a:cs typeface="Lato"/>
                <a:sym typeface="Lato"/>
              </a:endParaRPr>
            </a:p>
            <a:p>
              <a:pPr algn="just">
                <a:lnSpc>
                  <a:spcPct val="162500"/>
                </a:lnSpc>
              </a:pPr>
              <a:r>
                <a:rPr lang="en-US" sz="1200">
                  <a:solidFill>
                    <a:schemeClr val="accent4"/>
                  </a:solidFill>
                  <a:latin typeface="Lato"/>
                  <a:ea typeface="Lato"/>
                  <a:cs typeface="Lato"/>
                  <a:sym typeface="Lato"/>
                </a:rPr>
                <a:t>'Amount spent (USD)',   'CPM (cost per 1,000 impressions) (USD)'</a:t>
              </a:r>
              <a:endParaRPr sz="1200">
                <a:solidFill>
                  <a:schemeClr val="accent4"/>
                </a:solidFill>
                <a:latin typeface="Lato"/>
                <a:ea typeface="Lato"/>
                <a:cs typeface="Lato"/>
                <a:sym typeface="Lato"/>
              </a:endParaRPr>
            </a:p>
          </p:txBody>
        </p:sp>
        <p:sp>
          <p:nvSpPr>
            <p:cNvPr id="3850" name="Google Shape;3850;p140"/>
            <p:cNvSpPr txBox="1"/>
            <p:nvPr/>
          </p:nvSpPr>
          <p:spPr>
            <a:xfrm>
              <a:off x="5722647" y="3776593"/>
              <a:ext cx="2817595" cy="218008"/>
            </a:xfrm>
            <a:prstGeom prst="rect">
              <a:avLst/>
            </a:prstGeom>
            <a:noFill/>
            <a:ln>
              <a:noFill/>
            </a:ln>
          </p:spPr>
          <p:txBody>
            <a:bodyPr spcFirstLastPara="1" wrap="square" lIns="0" tIns="0" rIns="0" bIns="0" anchor="t" anchorCtr="0">
              <a:noAutofit/>
            </a:bodyPr>
            <a:lstStyle/>
            <a:p>
              <a:pPr>
                <a:lnSpc>
                  <a:spcPct val="170000"/>
                </a:lnSpc>
              </a:pPr>
              <a:r>
                <a:rPr lang="en-US" altLang="zh-CN" sz="1600" b="1">
                  <a:solidFill>
                    <a:schemeClr val="accent1"/>
                  </a:solidFill>
                  <a:latin typeface="Lato"/>
                  <a:ea typeface="Lato"/>
                  <a:cs typeface="Lato"/>
                  <a:sym typeface="Lato"/>
                </a:rPr>
                <a:t>Cost</a:t>
              </a:r>
              <a:r>
                <a:rPr lang="zh-CN" altLang="en-US" sz="1600" b="1">
                  <a:solidFill>
                    <a:schemeClr val="accent1"/>
                  </a:solidFill>
                  <a:latin typeface="Lato"/>
                  <a:ea typeface="Lato"/>
                  <a:cs typeface="Lato"/>
                  <a:sym typeface="Lato"/>
                </a:rPr>
                <a:t> </a:t>
              </a:r>
              <a:r>
                <a:rPr lang="en-US" altLang="zh-CN" sz="1600" b="1">
                  <a:solidFill>
                    <a:schemeClr val="accent1"/>
                  </a:solidFill>
                  <a:latin typeface="Lato"/>
                  <a:ea typeface="Lato"/>
                  <a:cs typeface="Lato"/>
                  <a:sym typeface="Lato"/>
                </a:rPr>
                <a:t>(Reverse</a:t>
              </a:r>
              <a:r>
                <a:rPr lang="zh-CN" altLang="en-US" sz="1600" b="1">
                  <a:solidFill>
                    <a:schemeClr val="accent1"/>
                  </a:solidFill>
                  <a:latin typeface="Lato"/>
                  <a:ea typeface="Lato"/>
                  <a:cs typeface="Lato"/>
                  <a:sym typeface="Lato"/>
                </a:rPr>
                <a:t> </a:t>
              </a:r>
              <a:r>
                <a:rPr lang="en-US" altLang="zh-CN" sz="1600" b="1">
                  <a:solidFill>
                    <a:schemeClr val="accent1"/>
                  </a:solidFill>
                  <a:latin typeface="Lato"/>
                  <a:ea typeface="Lato"/>
                  <a:cs typeface="Lato"/>
                  <a:sym typeface="Lato"/>
                </a:rPr>
                <a:t>Ranking)</a:t>
              </a:r>
              <a:r>
                <a:rPr lang="zh-CN" altLang="en-US" sz="1600" b="1">
                  <a:solidFill>
                    <a:schemeClr val="accent1"/>
                  </a:solidFill>
                  <a:latin typeface="Lato"/>
                  <a:ea typeface="Lato"/>
                  <a:cs typeface="Lato"/>
                  <a:sym typeface="Lato"/>
                </a:rPr>
                <a:t> </a:t>
              </a:r>
              <a:endParaRPr sz="1600" b="1">
                <a:solidFill>
                  <a:schemeClr val="accent1"/>
                </a:solidFill>
                <a:latin typeface="Lato"/>
                <a:ea typeface="Lato"/>
                <a:cs typeface="Lato"/>
                <a:sym typeface="Lato"/>
              </a:endParaRPr>
            </a:p>
          </p:txBody>
        </p:sp>
      </p:grpSp>
      <p:grpSp>
        <p:nvGrpSpPr>
          <p:cNvPr id="3851" name="Google Shape;3851;p140"/>
          <p:cNvGrpSpPr/>
          <p:nvPr/>
        </p:nvGrpSpPr>
        <p:grpSpPr>
          <a:xfrm>
            <a:off x="852558" y="5536334"/>
            <a:ext cx="477053" cy="477053"/>
            <a:chOff x="5061629" y="3837460"/>
            <a:chExt cx="357790" cy="357790"/>
          </a:xfrm>
        </p:grpSpPr>
        <p:sp>
          <p:nvSpPr>
            <p:cNvPr id="3852" name="Google Shape;3852;p140"/>
            <p:cNvSpPr/>
            <p:nvPr/>
          </p:nvSpPr>
          <p:spPr>
            <a:xfrm>
              <a:off x="5061629" y="3837460"/>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853" name="Google Shape;3853;p140"/>
            <p:cNvSpPr txBox="1"/>
            <p:nvPr/>
          </p:nvSpPr>
          <p:spPr>
            <a:xfrm>
              <a:off x="5096929" y="3918215"/>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04</a:t>
              </a:r>
              <a:endParaRPr b="1">
                <a:solidFill>
                  <a:schemeClr val="lt1"/>
                </a:solidFill>
                <a:latin typeface="Lato"/>
                <a:ea typeface="Lato"/>
                <a:cs typeface="Lato"/>
                <a:sym typeface="Lato"/>
              </a:endParaRPr>
            </a:p>
          </p:txBody>
        </p:sp>
      </p:grpSp>
      <p:grpSp>
        <p:nvGrpSpPr>
          <p:cNvPr id="3854" name="Google Shape;3854;p140"/>
          <p:cNvGrpSpPr/>
          <p:nvPr/>
        </p:nvGrpSpPr>
        <p:grpSpPr>
          <a:xfrm>
            <a:off x="1733915" y="4152079"/>
            <a:ext cx="5936883" cy="726195"/>
            <a:chOff x="5722647" y="3012877"/>
            <a:chExt cx="4452663" cy="544646"/>
          </a:xfrm>
        </p:grpSpPr>
        <p:sp>
          <p:nvSpPr>
            <p:cNvPr id="3855" name="Google Shape;3855;p140"/>
            <p:cNvSpPr txBox="1"/>
            <p:nvPr/>
          </p:nvSpPr>
          <p:spPr>
            <a:xfrm>
              <a:off x="5726033" y="3224098"/>
              <a:ext cx="4449277" cy="333425"/>
            </a:xfrm>
            <a:prstGeom prst="rect">
              <a:avLst/>
            </a:prstGeom>
            <a:noFill/>
            <a:ln>
              <a:noFill/>
            </a:ln>
          </p:spPr>
          <p:txBody>
            <a:bodyPr spcFirstLastPara="1" wrap="square" lIns="0" tIns="0" rIns="0" bIns="0" anchor="t" anchorCtr="0">
              <a:noAutofit/>
            </a:bodyPr>
            <a:lstStyle/>
            <a:p>
              <a:pPr algn="just">
                <a:lnSpc>
                  <a:spcPct val="162500"/>
                </a:lnSpc>
              </a:pPr>
              <a:r>
                <a:rPr lang="en-US" sz="1200">
                  <a:solidFill>
                    <a:schemeClr val="accent4"/>
                  </a:solidFill>
                  <a:latin typeface="Lato"/>
                  <a:ea typeface="Lato"/>
                  <a:cs typeface="Lato"/>
                  <a:sym typeface="Lato"/>
                </a:rPr>
                <a:t> 'Video plays at 25%', 'Video plays at 50%’, </a:t>
              </a:r>
            </a:p>
            <a:p>
              <a:pPr algn="just">
                <a:lnSpc>
                  <a:spcPct val="162500"/>
                </a:lnSpc>
              </a:pPr>
              <a:r>
                <a:rPr lang="en-US" sz="1200">
                  <a:solidFill>
                    <a:schemeClr val="accent4"/>
                  </a:solidFill>
                  <a:latin typeface="Lato"/>
                  <a:ea typeface="Lato"/>
                  <a:cs typeface="Lato"/>
                  <a:sym typeface="Lato"/>
                </a:rPr>
                <a:t>'Video plays at 75%','Video plays at 95%', 'Video plays at 100%'</a:t>
              </a:r>
              <a:endParaRPr sz="1200">
                <a:solidFill>
                  <a:schemeClr val="accent4"/>
                </a:solidFill>
                <a:latin typeface="Lato"/>
                <a:ea typeface="Lato"/>
                <a:cs typeface="Lato"/>
                <a:sym typeface="Lato"/>
              </a:endParaRPr>
            </a:p>
          </p:txBody>
        </p:sp>
        <p:sp>
          <p:nvSpPr>
            <p:cNvPr id="3856" name="Google Shape;3856;p140"/>
            <p:cNvSpPr txBox="1"/>
            <p:nvPr/>
          </p:nvSpPr>
          <p:spPr>
            <a:xfrm>
              <a:off x="5722647" y="3012877"/>
              <a:ext cx="2817595" cy="218008"/>
            </a:xfrm>
            <a:prstGeom prst="rect">
              <a:avLst/>
            </a:prstGeom>
            <a:noFill/>
            <a:ln>
              <a:noFill/>
            </a:ln>
          </p:spPr>
          <p:txBody>
            <a:bodyPr spcFirstLastPara="1" wrap="square" lIns="0" tIns="0" rIns="0" bIns="0" anchor="t" anchorCtr="0">
              <a:noAutofit/>
            </a:bodyPr>
            <a:lstStyle/>
            <a:p>
              <a:pPr>
                <a:lnSpc>
                  <a:spcPct val="170000"/>
                </a:lnSpc>
              </a:pPr>
              <a:r>
                <a:rPr lang="en-US" altLang="zh-CN" sz="1600" b="1">
                  <a:solidFill>
                    <a:schemeClr val="accent1"/>
                  </a:solidFill>
                  <a:latin typeface="Lato"/>
                  <a:ea typeface="Lato"/>
                  <a:cs typeface="Lato"/>
                  <a:sym typeface="Lato"/>
                </a:rPr>
                <a:t>Video</a:t>
              </a:r>
              <a:r>
                <a:rPr lang="zh-CN" altLang="en-US" sz="1600" b="1">
                  <a:solidFill>
                    <a:schemeClr val="accent1"/>
                  </a:solidFill>
                  <a:latin typeface="Lato"/>
                  <a:ea typeface="Lato"/>
                  <a:cs typeface="Lato"/>
                  <a:sym typeface="Lato"/>
                </a:rPr>
                <a:t> </a:t>
              </a:r>
              <a:r>
                <a:rPr lang="en-US" altLang="zh-CN" sz="1600" b="1">
                  <a:solidFill>
                    <a:schemeClr val="accent1"/>
                  </a:solidFill>
                  <a:latin typeface="Lato"/>
                  <a:ea typeface="Lato"/>
                  <a:cs typeface="Lato"/>
                  <a:sym typeface="Lato"/>
                </a:rPr>
                <a:t>playing</a:t>
              </a:r>
              <a:endParaRPr sz="1600" b="1">
                <a:solidFill>
                  <a:schemeClr val="accent1"/>
                </a:solidFill>
                <a:latin typeface="Lato"/>
                <a:ea typeface="Lato"/>
                <a:cs typeface="Lato"/>
                <a:sym typeface="Lato"/>
              </a:endParaRPr>
            </a:p>
          </p:txBody>
        </p:sp>
      </p:grpSp>
      <p:grpSp>
        <p:nvGrpSpPr>
          <p:cNvPr id="3857" name="Google Shape;3857;p140"/>
          <p:cNvGrpSpPr/>
          <p:nvPr/>
        </p:nvGrpSpPr>
        <p:grpSpPr>
          <a:xfrm>
            <a:off x="852558" y="4338166"/>
            <a:ext cx="477053" cy="477053"/>
            <a:chOff x="5061629" y="3073744"/>
            <a:chExt cx="357790" cy="357790"/>
          </a:xfrm>
        </p:grpSpPr>
        <p:sp>
          <p:nvSpPr>
            <p:cNvPr id="3858" name="Google Shape;3858;p140"/>
            <p:cNvSpPr/>
            <p:nvPr/>
          </p:nvSpPr>
          <p:spPr>
            <a:xfrm>
              <a:off x="5061629" y="3073744"/>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2000">
                <a:solidFill>
                  <a:schemeClr val="lt1"/>
                </a:solidFill>
                <a:latin typeface="Lato"/>
                <a:ea typeface="Lato"/>
                <a:cs typeface="Lato"/>
                <a:sym typeface="Lato"/>
              </a:endParaRPr>
            </a:p>
          </p:txBody>
        </p:sp>
        <p:sp>
          <p:nvSpPr>
            <p:cNvPr id="3859" name="Google Shape;3859;p140"/>
            <p:cNvSpPr txBox="1"/>
            <p:nvPr/>
          </p:nvSpPr>
          <p:spPr>
            <a:xfrm>
              <a:off x="5096929" y="3154499"/>
              <a:ext cx="280805" cy="183663"/>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03</a:t>
              </a:r>
              <a:endParaRPr b="1">
                <a:solidFill>
                  <a:schemeClr val="lt1"/>
                </a:solidFill>
                <a:latin typeface="Lato"/>
                <a:ea typeface="Lato"/>
                <a:cs typeface="Lato"/>
                <a:sym typeface="Lato"/>
              </a:endParaRPr>
            </a:p>
          </p:txBody>
        </p:sp>
      </p:grpSp>
      <p:sp>
        <p:nvSpPr>
          <p:cNvPr id="39" name="Google Shape;3838;p140">
            <a:extLst>
              <a:ext uri="{FF2B5EF4-FFF2-40B4-BE49-F238E27FC236}">
                <a16:creationId xmlns:a16="http://schemas.microsoft.com/office/drawing/2014/main" id="{190F318C-6B9A-654E-9741-0C9BD47C300E}"/>
              </a:ext>
            </a:extLst>
          </p:cNvPr>
          <p:cNvSpPr txBox="1"/>
          <p:nvPr/>
        </p:nvSpPr>
        <p:spPr>
          <a:xfrm>
            <a:off x="792163" y="166881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Indicators</a:t>
            </a:r>
            <a:endParaRPr b="1">
              <a:solidFill>
                <a:schemeClr val="accent1"/>
              </a:solidFill>
              <a:latin typeface="Lato"/>
              <a:ea typeface="Lato"/>
              <a:cs typeface="Lato"/>
              <a:sym typeface="Lato"/>
            </a:endParaRPr>
          </a:p>
        </p:txBody>
      </p:sp>
      <p:grpSp>
        <p:nvGrpSpPr>
          <p:cNvPr id="33" name="Google Shape;4695;p166">
            <a:extLst>
              <a:ext uri="{FF2B5EF4-FFF2-40B4-BE49-F238E27FC236}">
                <a16:creationId xmlns:a16="http://schemas.microsoft.com/office/drawing/2014/main" id="{8FD93A9C-0D3E-DF43-B5EB-AB12EB957FFE}"/>
              </a:ext>
            </a:extLst>
          </p:cNvPr>
          <p:cNvGrpSpPr/>
          <p:nvPr/>
        </p:nvGrpSpPr>
        <p:grpSpPr>
          <a:xfrm>
            <a:off x="6959271" y="2405919"/>
            <a:ext cx="4542321" cy="637083"/>
            <a:chOff x="5624188" y="1436722"/>
            <a:chExt cx="3406741" cy="477812"/>
          </a:xfrm>
        </p:grpSpPr>
        <p:sp>
          <p:nvSpPr>
            <p:cNvPr id="34" name="Google Shape;4696;p166">
              <a:extLst>
                <a:ext uri="{FF2B5EF4-FFF2-40B4-BE49-F238E27FC236}">
                  <a16:creationId xmlns:a16="http://schemas.microsoft.com/office/drawing/2014/main" id="{51C3675A-D075-6F46-AEF8-0052CC0EBB6E}"/>
                </a:ext>
              </a:extLst>
            </p:cNvPr>
            <p:cNvSpPr txBox="1"/>
            <p:nvPr/>
          </p:nvSpPr>
          <p:spPr>
            <a:xfrm>
              <a:off x="7474271" y="1482038"/>
              <a:ext cx="1556658"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2800">
                  <a:solidFill>
                    <a:schemeClr val="accent4"/>
                  </a:solidFill>
                </a:rPr>
                <a:t>5</a:t>
              </a:r>
              <a:endParaRPr sz="2800">
                <a:solidFill>
                  <a:schemeClr val="accent4"/>
                </a:solidFill>
              </a:endParaRPr>
            </a:p>
          </p:txBody>
        </p:sp>
        <p:sp>
          <p:nvSpPr>
            <p:cNvPr id="35" name="Google Shape;4697;p166">
              <a:extLst>
                <a:ext uri="{FF2B5EF4-FFF2-40B4-BE49-F238E27FC236}">
                  <a16:creationId xmlns:a16="http://schemas.microsoft.com/office/drawing/2014/main" id="{000E0BF4-6F39-894E-96B3-52328B47C394}"/>
                </a:ext>
              </a:extLst>
            </p:cNvPr>
            <p:cNvSpPr txBox="1"/>
            <p:nvPr/>
          </p:nvSpPr>
          <p:spPr>
            <a:xfrm>
              <a:off x="5624188" y="1436722"/>
              <a:ext cx="1143871" cy="477812"/>
            </a:xfrm>
            <a:prstGeom prst="rect">
              <a:avLst/>
            </a:prstGeom>
            <a:noFill/>
            <a:ln>
              <a:noFill/>
            </a:ln>
          </p:spPr>
          <p:txBody>
            <a:bodyPr spcFirstLastPara="1" wrap="square" lIns="0" tIns="0" rIns="0" bIns="0" anchor="t" anchorCtr="0">
              <a:noAutofit/>
            </a:bodyPr>
            <a:lstStyle/>
            <a:p>
              <a:r>
                <a:rPr lang="en-US" altLang="zh-CN" sz="3600">
                  <a:solidFill>
                    <a:schemeClr val="accent2"/>
                  </a:solidFill>
                  <a:latin typeface="Lato Black"/>
                  <a:ea typeface="Lato Black"/>
                  <a:cs typeface="Lato Black"/>
                  <a:sym typeface="Lato Black"/>
                </a:rPr>
                <a:t>&gt;75</a:t>
              </a:r>
              <a:r>
                <a:rPr lang="en-US" sz="3600">
                  <a:solidFill>
                    <a:schemeClr val="accent2"/>
                  </a:solidFill>
                  <a:latin typeface="Lato Black"/>
                  <a:ea typeface="Lato Black"/>
                  <a:cs typeface="Lato Black"/>
                  <a:sym typeface="Lato Black"/>
                </a:rPr>
                <a:t>%</a:t>
              </a:r>
              <a:r>
                <a:rPr lang="zh-CN" altLang="en-US" sz="3600">
                  <a:solidFill>
                    <a:schemeClr val="accent2"/>
                  </a:solidFill>
                  <a:latin typeface="Lato Black"/>
                  <a:ea typeface="Lato Black"/>
                  <a:cs typeface="Lato Black"/>
                  <a:sym typeface="Lato Black"/>
                </a:rPr>
                <a:t> </a:t>
              </a:r>
              <a:endParaRPr sz="1400"/>
            </a:p>
          </p:txBody>
        </p:sp>
      </p:grpSp>
      <p:sp>
        <p:nvSpPr>
          <p:cNvPr id="36" name="Google Shape;3838;p140">
            <a:extLst>
              <a:ext uri="{FF2B5EF4-FFF2-40B4-BE49-F238E27FC236}">
                <a16:creationId xmlns:a16="http://schemas.microsoft.com/office/drawing/2014/main" id="{3B8E0BF7-344D-7043-8F96-E433AE94B9FD}"/>
              </a:ext>
            </a:extLst>
          </p:cNvPr>
          <p:cNvSpPr txBox="1"/>
          <p:nvPr/>
        </p:nvSpPr>
        <p:spPr>
          <a:xfrm>
            <a:off x="7090528" y="166179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Percentile</a:t>
            </a:r>
            <a:endParaRPr b="1">
              <a:solidFill>
                <a:schemeClr val="accent1"/>
              </a:solidFill>
              <a:latin typeface="Lato"/>
              <a:ea typeface="Lato"/>
              <a:cs typeface="Lato"/>
              <a:sym typeface="Lato"/>
            </a:endParaRPr>
          </a:p>
        </p:txBody>
      </p:sp>
      <p:sp>
        <p:nvSpPr>
          <p:cNvPr id="37" name="Google Shape;3838;p140">
            <a:extLst>
              <a:ext uri="{FF2B5EF4-FFF2-40B4-BE49-F238E27FC236}">
                <a16:creationId xmlns:a16="http://schemas.microsoft.com/office/drawing/2014/main" id="{614875FA-277D-274F-9370-5E28512F52E8}"/>
              </a:ext>
            </a:extLst>
          </p:cNvPr>
          <p:cNvSpPr txBox="1"/>
          <p:nvPr/>
        </p:nvSpPr>
        <p:spPr>
          <a:xfrm>
            <a:off x="9236620" y="1679280"/>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Score</a:t>
            </a:r>
            <a:endParaRPr b="1">
              <a:solidFill>
                <a:schemeClr val="accent1"/>
              </a:solidFill>
              <a:latin typeface="Lato"/>
              <a:ea typeface="Lato"/>
              <a:cs typeface="Lato"/>
              <a:sym typeface="Lato"/>
            </a:endParaRPr>
          </a:p>
        </p:txBody>
      </p:sp>
      <p:grpSp>
        <p:nvGrpSpPr>
          <p:cNvPr id="45" name="Google Shape;4695;p166">
            <a:extLst>
              <a:ext uri="{FF2B5EF4-FFF2-40B4-BE49-F238E27FC236}">
                <a16:creationId xmlns:a16="http://schemas.microsoft.com/office/drawing/2014/main" id="{32189282-1976-C34D-8893-591824D62B50}"/>
              </a:ext>
            </a:extLst>
          </p:cNvPr>
          <p:cNvGrpSpPr/>
          <p:nvPr/>
        </p:nvGrpSpPr>
        <p:grpSpPr>
          <a:xfrm>
            <a:off x="6959272" y="3082975"/>
            <a:ext cx="4542321" cy="637083"/>
            <a:chOff x="5624188" y="1436722"/>
            <a:chExt cx="3406741" cy="477812"/>
          </a:xfrm>
        </p:grpSpPr>
        <p:sp>
          <p:nvSpPr>
            <p:cNvPr id="46" name="Google Shape;4696;p166">
              <a:extLst>
                <a:ext uri="{FF2B5EF4-FFF2-40B4-BE49-F238E27FC236}">
                  <a16:creationId xmlns:a16="http://schemas.microsoft.com/office/drawing/2014/main" id="{33EF729C-61AB-584A-BA0F-F4CABF7D1C7D}"/>
                </a:ext>
              </a:extLst>
            </p:cNvPr>
            <p:cNvSpPr txBox="1"/>
            <p:nvPr/>
          </p:nvSpPr>
          <p:spPr>
            <a:xfrm>
              <a:off x="7474271" y="1482038"/>
              <a:ext cx="1556658"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2800">
                  <a:solidFill>
                    <a:schemeClr val="accent4"/>
                  </a:solidFill>
                </a:rPr>
                <a:t>4</a:t>
              </a:r>
              <a:endParaRPr sz="2800">
                <a:solidFill>
                  <a:schemeClr val="accent4"/>
                </a:solidFill>
              </a:endParaRPr>
            </a:p>
          </p:txBody>
        </p:sp>
        <p:sp>
          <p:nvSpPr>
            <p:cNvPr id="47" name="Google Shape;4697;p166">
              <a:extLst>
                <a:ext uri="{FF2B5EF4-FFF2-40B4-BE49-F238E27FC236}">
                  <a16:creationId xmlns:a16="http://schemas.microsoft.com/office/drawing/2014/main" id="{669ABE1D-DFA0-DC46-AB6F-73F527F6A883}"/>
                </a:ext>
              </a:extLst>
            </p:cNvPr>
            <p:cNvSpPr txBox="1"/>
            <p:nvPr/>
          </p:nvSpPr>
          <p:spPr>
            <a:xfrm>
              <a:off x="5624188" y="1436722"/>
              <a:ext cx="1143871" cy="477812"/>
            </a:xfrm>
            <a:prstGeom prst="rect">
              <a:avLst/>
            </a:prstGeom>
            <a:noFill/>
            <a:ln>
              <a:noFill/>
            </a:ln>
          </p:spPr>
          <p:txBody>
            <a:bodyPr spcFirstLastPara="1" wrap="square" lIns="0" tIns="0" rIns="0" bIns="0" anchor="t" anchorCtr="0">
              <a:noAutofit/>
            </a:bodyPr>
            <a:lstStyle/>
            <a:p>
              <a:r>
                <a:rPr lang="en-US" altLang="zh-CN" sz="3600">
                  <a:solidFill>
                    <a:schemeClr val="accent2"/>
                  </a:solidFill>
                  <a:latin typeface="Lato Black"/>
                  <a:ea typeface="Lato Black"/>
                  <a:cs typeface="Lato Black"/>
                  <a:sym typeface="Lato Black"/>
                </a:rPr>
                <a:t>&gt;50</a:t>
              </a:r>
              <a:r>
                <a:rPr lang="en-US" sz="3600">
                  <a:solidFill>
                    <a:schemeClr val="accent2"/>
                  </a:solidFill>
                  <a:latin typeface="Lato Black"/>
                  <a:ea typeface="Lato Black"/>
                  <a:cs typeface="Lato Black"/>
                  <a:sym typeface="Lato Black"/>
                </a:rPr>
                <a:t>%</a:t>
              </a:r>
              <a:r>
                <a:rPr lang="zh-CN" altLang="en-US" sz="3600">
                  <a:solidFill>
                    <a:schemeClr val="accent2"/>
                  </a:solidFill>
                  <a:latin typeface="Lato Black"/>
                  <a:ea typeface="Lato Black"/>
                  <a:cs typeface="Lato Black"/>
                  <a:sym typeface="Lato Black"/>
                </a:rPr>
                <a:t> </a:t>
              </a:r>
              <a:endParaRPr sz="1400"/>
            </a:p>
          </p:txBody>
        </p:sp>
      </p:grpSp>
      <p:grpSp>
        <p:nvGrpSpPr>
          <p:cNvPr id="48" name="Google Shape;4695;p166">
            <a:extLst>
              <a:ext uri="{FF2B5EF4-FFF2-40B4-BE49-F238E27FC236}">
                <a16:creationId xmlns:a16="http://schemas.microsoft.com/office/drawing/2014/main" id="{4BA3C620-78FE-F747-A3C9-9A7CC2AC2901}"/>
              </a:ext>
            </a:extLst>
          </p:cNvPr>
          <p:cNvGrpSpPr/>
          <p:nvPr/>
        </p:nvGrpSpPr>
        <p:grpSpPr>
          <a:xfrm>
            <a:off x="6959272" y="3715061"/>
            <a:ext cx="4542321" cy="637083"/>
            <a:chOff x="5624188" y="1436722"/>
            <a:chExt cx="3406741" cy="477812"/>
          </a:xfrm>
        </p:grpSpPr>
        <p:sp>
          <p:nvSpPr>
            <p:cNvPr id="49" name="Google Shape;4696;p166">
              <a:extLst>
                <a:ext uri="{FF2B5EF4-FFF2-40B4-BE49-F238E27FC236}">
                  <a16:creationId xmlns:a16="http://schemas.microsoft.com/office/drawing/2014/main" id="{BDA8F024-0862-354E-A211-50D5FA36642B}"/>
                </a:ext>
              </a:extLst>
            </p:cNvPr>
            <p:cNvSpPr txBox="1"/>
            <p:nvPr/>
          </p:nvSpPr>
          <p:spPr>
            <a:xfrm>
              <a:off x="7474271" y="1482038"/>
              <a:ext cx="1556658"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2800">
                  <a:solidFill>
                    <a:schemeClr val="accent4"/>
                  </a:solidFill>
                </a:rPr>
                <a:t>3</a:t>
              </a:r>
              <a:endParaRPr sz="2800">
                <a:solidFill>
                  <a:schemeClr val="accent4"/>
                </a:solidFill>
              </a:endParaRPr>
            </a:p>
          </p:txBody>
        </p:sp>
        <p:sp>
          <p:nvSpPr>
            <p:cNvPr id="50" name="Google Shape;4697;p166">
              <a:extLst>
                <a:ext uri="{FF2B5EF4-FFF2-40B4-BE49-F238E27FC236}">
                  <a16:creationId xmlns:a16="http://schemas.microsoft.com/office/drawing/2014/main" id="{E93A3CC9-7308-5B42-B993-99A638D72604}"/>
                </a:ext>
              </a:extLst>
            </p:cNvPr>
            <p:cNvSpPr txBox="1"/>
            <p:nvPr/>
          </p:nvSpPr>
          <p:spPr>
            <a:xfrm>
              <a:off x="5624188" y="1436722"/>
              <a:ext cx="1143871" cy="477812"/>
            </a:xfrm>
            <a:prstGeom prst="rect">
              <a:avLst/>
            </a:prstGeom>
            <a:noFill/>
            <a:ln>
              <a:noFill/>
            </a:ln>
          </p:spPr>
          <p:txBody>
            <a:bodyPr spcFirstLastPara="1" wrap="square" lIns="0" tIns="0" rIns="0" bIns="0" anchor="t" anchorCtr="0">
              <a:noAutofit/>
            </a:bodyPr>
            <a:lstStyle/>
            <a:p>
              <a:r>
                <a:rPr lang="en-US" altLang="zh-CN" sz="3600">
                  <a:solidFill>
                    <a:schemeClr val="accent2"/>
                  </a:solidFill>
                  <a:latin typeface="Lato Black"/>
                  <a:ea typeface="Lato Black"/>
                  <a:cs typeface="Lato Black"/>
                  <a:sym typeface="Lato Black"/>
                </a:rPr>
                <a:t>&gt;35</a:t>
              </a:r>
              <a:r>
                <a:rPr lang="en-US" sz="3600">
                  <a:solidFill>
                    <a:schemeClr val="accent2"/>
                  </a:solidFill>
                  <a:latin typeface="Lato Black"/>
                  <a:ea typeface="Lato Black"/>
                  <a:cs typeface="Lato Black"/>
                  <a:sym typeface="Lato Black"/>
                </a:rPr>
                <a:t>%</a:t>
              </a:r>
              <a:r>
                <a:rPr lang="zh-CN" altLang="en-US" sz="3600">
                  <a:solidFill>
                    <a:schemeClr val="accent2"/>
                  </a:solidFill>
                  <a:latin typeface="Lato Black"/>
                  <a:ea typeface="Lato Black"/>
                  <a:cs typeface="Lato Black"/>
                  <a:sym typeface="Lato Black"/>
                </a:rPr>
                <a:t> </a:t>
              </a:r>
              <a:endParaRPr sz="1400"/>
            </a:p>
          </p:txBody>
        </p:sp>
      </p:grpSp>
      <p:grpSp>
        <p:nvGrpSpPr>
          <p:cNvPr id="51" name="Google Shape;4695;p166">
            <a:extLst>
              <a:ext uri="{FF2B5EF4-FFF2-40B4-BE49-F238E27FC236}">
                <a16:creationId xmlns:a16="http://schemas.microsoft.com/office/drawing/2014/main" id="{11F3C25D-A20F-0549-AF29-73FEA44D3E1E}"/>
              </a:ext>
            </a:extLst>
          </p:cNvPr>
          <p:cNvGrpSpPr/>
          <p:nvPr/>
        </p:nvGrpSpPr>
        <p:grpSpPr>
          <a:xfrm>
            <a:off x="6959272" y="4404608"/>
            <a:ext cx="4542321" cy="637083"/>
            <a:chOff x="5624188" y="1436722"/>
            <a:chExt cx="3406741" cy="477812"/>
          </a:xfrm>
        </p:grpSpPr>
        <p:sp>
          <p:nvSpPr>
            <p:cNvPr id="52" name="Google Shape;4696;p166">
              <a:extLst>
                <a:ext uri="{FF2B5EF4-FFF2-40B4-BE49-F238E27FC236}">
                  <a16:creationId xmlns:a16="http://schemas.microsoft.com/office/drawing/2014/main" id="{40711ACE-7019-CE45-BB9F-6877DDD57C06}"/>
                </a:ext>
              </a:extLst>
            </p:cNvPr>
            <p:cNvSpPr txBox="1"/>
            <p:nvPr/>
          </p:nvSpPr>
          <p:spPr>
            <a:xfrm>
              <a:off x="7474271" y="1482038"/>
              <a:ext cx="1556658"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2800">
                  <a:solidFill>
                    <a:schemeClr val="accent4"/>
                  </a:solidFill>
                </a:rPr>
                <a:t>2</a:t>
              </a:r>
              <a:endParaRPr sz="2800">
                <a:solidFill>
                  <a:schemeClr val="accent4"/>
                </a:solidFill>
              </a:endParaRPr>
            </a:p>
          </p:txBody>
        </p:sp>
        <p:sp>
          <p:nvSpPr>
            <p:cNvPr id="53" name="Google Shape;4697;p166">
              <a:extLst>
                <a:ext uri="{FF2B5EF4-FFF2-40B4-BE49-F238E27FC236}">
                  <a16:creationId xmlns:a16="http://schemas.microsoft.com/office/drawing/2014/main" id="{D55EA054-70E9-E448-8C14-01E46A8872A0}"/>
                </a:ext>
              </a:extLst>
            </p:cNvPr>
            <p:cNvSpPr txBox="1"/>
            <p:nvPr/>
          </p:nvSpPr>
          <p:spPr>
            <a:xfrm>
              <a:off x="5624188" y="1436722"/>
              <a:ext cx="1143871" cy="477812"/>
            </a:xfrm>
            <a:prstGeom prst="rect">
              <a:avLst/>
            </a:prstGeom>
            <a:noFill/>
            <a:ln>
              <a:noFill/>
            </a:ln>
          </p:spPr>
          <p:txBody>
            <a:bodyPr spcFirstLastPara="1" wrap="square" lIns="0" tIns="0" rIns="0" bIns="0" anchor="t" anchorCtr="0">
              <a:noAutofit/>
            </a:bodyPr>
            <a:lstStyle/>
            <a:p>
              <a:r>
                <a:rPr lang="en-US" altLang="zh-CN" sz="3600">
                  <a:solidFill>
                    <a:schemeClr val="accent2"/>
                  </a:solidFill>
                  <a:latin typeface="Lato Black"/>
                  <a:ea typeface="Lato Black"/>
                  <a:cs typeface="Lato Black"/>
                  <a:sym typeface="Lato Black"/>
                </a:rPr>
                <a:t>&gt;20</a:t>
              </a:r>
              <a:r>
                <a:rPr lang="en-US" sz="3600">
                  <a:solidFill>
                    <a:schemeClr val="accent2"/>
                  </a:solidFill>
                  <a:latin typeface="Lato Black"/>
                  <a:ea typeface="Lato Black"/>
                  <a:cs typeface="Lato Black"/>
                  <a:sym typeface="Lato Black"/>
                </a:rPr>
                <a:t>%</a:t>
              </a:r>
              <a:r>
                <a:rPr lang="zh-CN" altLang="en-US" sz="3600">
                  <a:solidFill>
                    <a:schemeClr val="accent2"/>
                  </a:solidFill>
                  <a:latin typeface="Lato Black"/>
                  <a:ea typeface="Lato Black"/>
                  <a:cs typeface="Lato Black"/>
                  <a:sym typeface="Lato Black"/>
                </a:rPr>
                <a:t> </a:t>
              </a:r>
              <a:endParaRPr sz="1400"/>
            </a:p>
          </p:txBody>
        </p:sp>
      </p:grpSp>
      <p:grpSp>
        <p:nvGrpSpPr>
          <p:cNvPr id="54" name="Google Shape;4695;p166">
            <a:extLst>
              <a:ext uri="{FF2B5EF4-FFF2-40B4-BE49-F238E27FC236}">
                <a16:creationId xmlns:a16="http://schemas.microsoft.com/office/drawing/2014/main" id="{6C49438D-EDC9-794D-9574-09C2D4D7DF65}"/>
              </a:ext>
            </a:extLst>
          </p:cNvPr>
          <p:cNvGrpSpPr/>
          <p:nvPr/>
        </p:nvGrpSpPr>
        <p:grpSpPr>
          <a:xfrm>
            <a:off x="6959272" y="5064175"/>
            <a:ext cx="4542321" cy="637083"/>
            <a:chOff x="5624188" y="1436722"/>
            <a:chExt cx="3406741" cy="477812"/>
          </a:xfrm>
        </p:grpSpPr>
        <p:sp>
          <p:nvSpPr>
            <p:cNvPr id="55" name="Google Shape;4696;p166">
              <a:extLst>
                <a:ext uri="{FF2B5EF4-FFF2-40B4-BE49-F238E27FC236}">
                  <a16:creationId xmlns:a16="http://schemas.microsoft.com/office/drawing/2014/main" id="{A8F89AE7-7165-1644-A701-91C8507F5715}"/>
                </a:ext>
              </a:extLst>
            </p:cNvPr>
            <p:cNvSpPr txBox="1"/>
            <p:nvPr/>
          </p:nvSpPr>
          <p:spPr>
            <a:xfrm>
              <a:off x="7474271" y="1482038"/>
              <a:ext cx="1556658"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2800">
                  <a:solidFill>
                    <a:schemeClr val="accent4"/>
                  </a:solidFill>
                </a:rPr>
                <a:t>1</a:t>
              </a:r>
              <a:endParaRPr sz="2800">
                <a:solidFill>
                  <a:schemeClr val="accent4"/>
                </a:solidFill>
              </a:endParaRPr>
            </a:p>
          </p:txBody>
        </p:sp>
        <p:sp>
          <p:nvSpPr>
            <p:cNvPr id="56" name="Google Shape;4697;p166">
              <a:extLst>
                <a:ext uri="{FF2B5EF4-FFF2-40B4-BE49-F238E27FC236}">
                  <a16:creationId xmlns:a16="http://schemas.microsoft.com/office/drawing/2014/main" id="{881B6E08-AFFF-1448-8CF9-1D85BDF2B593}"/>
                </a:ext>
              </a:extLst>
            </p:cNvPr>
            <p:cNvSpPr txBox="1"/>
            <p:nvPr/>
          </p:nvSpPr>
          <p:spPr>
            <a:xfrm>
              <a:off x="5624188" y="1436722"/>
              <a:ext cx="1143871" cy="477812"/>
            </a:xfrm>
            <a:prstGeom prst="rect">
              <a:avLst/>
            </a:prstGeom>
            <a:noFill/>
            <a:ln>
              <a:noFill/>
            </a:ln>
          </p:spPr>
          <p:txBody>
            <a:bodyPr spcFirstLastPara="1" wrap="square" lIns="0" tIns="0" rIns="0" bIns="0" anchor="t" anchorCtr="0">
              <a:noAutofit/>
            </a:bodyPr>
            <a:lstStyle/>
            <a:p>
              <a:r>
                <a:rPr lang="en-US" altLang="zh-CN" sz="3600">
                  <a:solidFill>
                    <a:schemeClr val="accent2"/>
                  </a:solidFill>
                  <a:latin typeface="Lato Black"/>
                  <a:ea typeface="Lato Black"/>
                  <a:cs typeface="Lato Black"/>
                  <a:sym typeface="Lato Black"/>
                </a:rPr>
                <a:t>&gt;10</a:t>
              </a:r>
              <a:r>
                <a:rPr lang="en-US" sz="3600">
                  <a:solidFill>
                    <a:schemeClr val="accent2"/>
                  </a:solidFill>
                  <a:latin typeface="Lato Black"/>
                  <a:ea typeface="Lato Black"/>
                  <a:cs typeface="Lato Black"/>
                  <a:sym typeface="Lato Black"/>
                </a:rPr>
                <a:t>%</a:t>
              </a:r>
              <a:r>
                <a:rPr lang="zh-CN" altLang="en-US" sz="3600">
                  <a:solidFill>
                    <a:schemeClr val="accent2"/>
                  </a:solidFill>
                  <a:latin typeface="Lato Black"/>
                  <a:ea typeface="Lato Black"/>
                  <a:cs typeface="Lato Black"/>
                  <a:sym typeface="Lato Black"/>
                </a:rPr>
                <a:t> </a:t>
              </a:r>
              <a:endParaRPr sz="1400"/>
            </a:p>
          </p:txBody>
        </p:sp>
      </p:grpSp>
      <p:grpSp>
        <p:nvGrpSpPr>
          <p:cNvPr id="57" name="Google Shape;4695;p166">
            <a:extLst>
              <a:ext uri="{FF2B5EF4-FFF2-40B4-BE49-F238E27FC236}">
                <a16:creationId xmlns:a16="http://schemas.microsoft.com/office/drawing/2014/main" id="{64DCC904-C9B6-9942-912A-57A52E4FCB45}"/>
              </a:ext>
            </a:extLst>
          </p:cNvPr>
          <p:cNvGrpSpPr/>
          <p:nvPr/>
        </p:nvGrpSpPr>
        <p:grpSpPr>
          <a:xfrm>
            <a:off x="6809368" y="5711249"/>
            <a:ext cx="4692222" cy="637083"/>
            <a:chOff x="5511761" y="1447964"/>
            <a:chExt cx="3519167" cy="477812"/>
          </a:xfrm>
        </p:grpSpPr>
        <p:sp>
          <p:nvSpPr>
            <p:cNvPr id="58" name="Google Shape;4696;p166">
              <a:extLst>
                <a:ext uri="{FF2B5EF4-FFF2-40B4-BE49-F238E27FC236}">
                  <a16:creationId xmlns:a16="http://schemas.microsoft.com/office/drawing/2014/main" id="{B3D1F751-72D1-854B-A636-490B77A40EA9}"/>
                </a:ext>
              </a:extLst>
            </p:cNvPr>
            <p:cNvSpPr txBox="1"/>
            <p:nvPr/>
          </p:nvSpPr>
          <p:spPr>
            <a:xfrm>
              <a:off x="7474270" y="1482038"/>
              <a:ext cx="1556658"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2800">
                  <a:solidFill>
                    <a:schemeClr val="accent4"/>
                  </a:solidFill>
                </a:rPr>
                <a:t>0</a:t>
              </a:r>
              <a:endParaRPr sz="2800">
                <a:solidFill>
                  <a:schemeClr val="accent4"/>
                </a:solidFill>
              </a:endParaRPr>
            </a:p>
          </p:txBody>
        </p:sp>
        <p:sp>
          <p:nvSpPr>
            <p:cNvPr id="59" name="Google Shape;4697;p166">
              <a:extLst>
                <a:ext uri="{FF2B5EF4-FFF2-40B4-BE49-F238E27FC236}">
                  <a16:creationId xmlns:a16="http://schemas.microsoft.com/office/drawing/2014/main" id="{2590063F-50E8-384E-80B8-048BD12A8C63}"/>
                </a:ext>
              </a:extLst>
            </p:cNvPr>
            <p:cNvSpPr txBox="1"/>
            <p:nvPr/>
          </p:nvSpPr>
          <p:spPr>
            <a:xfrm>
              <a:off x="5511761" y="1447964"/>
              <a:ext cx="1143871" cy="477812"/>
            </a:xfrm>
            <a:prstGeom prst="rect">
              <a:avLst/>
            </a:prstGeom>
            <a:noFill/>
            <a:ln>
              <a:noFill/>
            </a:ln>
          </p:spPr>
          <p:txBody>
            <a:bodyPr spcFirstLastPara="1" wrap="square" lIns="0" tIns="0" rIns="0" bIns="0" anchor="t" anchorCtr="0">
              <a:noAutofit/>
            </a:bodyPr>
            <a:lstStyle/>
            <a:p>
              <a:r>
                <a:rPr lang="en-US" altLang="zh-CN" sz="3600">
                  <a:solidFill>
                    <a:schemeClr val="accent2"/>
                  </a:solidFill>
                  <a:latin typeface="Lato Black"/>
                  <a:ea typeface="Lato Black"/>
                  <a:cs typeface="Lato Black"/>
                  <a:sym typeface="Lato Black"/>
                </a:rPr>
                <a:t>&lt;=10</a:t>
              </a:r>
              <a:r>
                <a:rPr lang="en-US" sz="3600">
                  <a:solidFill>
                    <a:schemeClr val="accent2"/>
                  </a:solidFill>
                  <a:latin typeface="Lato Black"/>
                  <a:ea typeface="Lato Black"/>
                  <a:cs typeface="Lato Black"/>
                  <a:sym typeface="Lato Black"/>
                </a:rPr>
                <a:t>%</a:t>
              </a:r>
              <a:r>
                <a:rPr lang="zh-CN" altLang="en-US" sz="3600">
                  <a:solidFill>
                    <a:schemeClr val="accent2"/>
                  </a:solidFill>
                  <a:latin typeface="Lato Black"/>
                  <a:ea typeface="Lato Black"/>
                  <a:cs typeface="Lato Black"/>
                  <a:sym typeface="Lato Black"/>
                </a:rPr>
                <a:t> </a:t>
              </a:r>
              <a:endParaRPr sz="1400"/>
            </a:p>
          </p:txBody>
        </p:sp>
      </p:grpSp>
    </p:spTree>
    <p:extLst>
      <p:ext uri="{BB962C8B-B14F-4D97-AF65-F5344CB8AC3E}">
        <p14:creationId xmlns:p14="http://schemas.microsoft.com/office/powerpoint/2010/main" val="1947937046"/>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16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ltLang="zh-CN">
                <a:solidFill>
                  <a:schemeClr val="accent2"/>
                </a:solidFill>
              </a:rPr>
              <a:t>2.</a:t>
            </a:r>
            <a:r>
              <a:rPr lang="zh-CN" altLang="en-US">
                <a:solidFill>
                  <a:schemeClr val="accent2"/>
                </a:solidFill>
              </a:rPr>
              <a:t> </a:t>
            </a:r>
            <a:r>
              <a:rPr lang="en-US" altLang="zh-CN">
                <a:solidFill>
                  <a:schemeClr val="accent2"/>
                </a:solidFill>
              </a:rPr>
              <a:t>Sort</a:t>
            </a:r>
            <a:r>
              <a:rPr lang="zh-CN" altLang="en-US">
                <a:solidFill>
                  <a:schemeClr val="accent2"/>
                </a:solidFill>
              </a:rPr>
              <a:t> </a:t>
            </a:r>
            <a:r>
              <a:rPr lang="en-US" altLang="zh-CN">
                <a:solidFill>
                  <a:schemeClr val="accent2"/>
                </a:solidFill>
              </a:rPr>
              <a:t>the</a:t>
            </a:r>
            <a:r>
              <a:rPr lang="zh-CN" altLang="en-US">
                <a:solidFill>
                  <a:schemeClr val="accent2"/>
                </a:solidFill>
              </a:rPr>
              <a:t> </a:t>
            </a:r>
            <a:r>
              <a:rPr lang="en-US" altLang="zh-CN">
                <a:solidFill>
                  <a:schemeClr val="accent2"/>
                </a:solidFill>
              </a:rPr>
              <a:t>total</a:t>
            </a:r>
            <a:r>
              <a:rPr lang="zh-CN" altLang="en-US">
                <a:solidFill>
                  <a:schemeClr val="accent2"/>
                </a:solidFill>
              </a:rPr>
              <a:t> </a:t>
            </a:r>
            <a:r>
              <a:rPr lang="en-US" altLang="zh-CN">
                <a:solidFill>
                  <a:schemeClr val="accent2"/>
                </a:solidFill>
              </a:rPr>
              <a:t>Score</a:t>
            </a:r>
            <a:r>
              <a:rPr lang="zh-CN" altLang="en-US">
                <a:solidFill>
                  <a:schemeClr val="accent2"/>
                </a:solidFill>
              </a:rPr>
              <a:t> </a:t>
            </a:r>
            <a:r>
              <a:rPr lang="en-US" altLang="zh-CN">
                <a:solidFill>
                  <a:schemeClr val="accent2"/>
                </a:solidFill>
              </a:rPr>
              <a:t>to</a:t>
            </a:r>
            <a:r>
              <a:rPr lang="zh-CN" altLang="en-US">
                <a:solidFill>
                  <a:schemeClr val="accent2"/>
                </a:solidFill>
              </a:rPr>
              <a:t> </a:t>
            </a:r>
            <a:r>
              <a:rPr lang="en-US" altLang="zh-CN">
                <a:solidFill>
                  <a:schemeClr val="accent2"/>
                </a:solidFill>
              </a:rPr>
              <a:t>identify</a:t>
            </a:r>
            <a:r>
              <a:rPr lang="zh-CN" altLang="en-US">
                <a:solidFill>
                  <a:schemeClr val="accent2"/>
                </a:solidFill>
              </a:rPr>
              <a:t> </a:t>
            </a:r>
            <a:r>
              <a:rPr lang="en-US" altLang="zh-CN">
                <a:solidFill>
                  <a:schemeClr val="accent2"/>
                </a:solidFill>
              </a:rPr>
              <a:t>the</a:t>
            </a:r>
            <a:r>
              <a:rPr lang="zh-CN" altLang="en-US">
                <a:solidFill>
                  <a:schemeClr val="accent2"/>
                </a:solidFill>
              </a:rPr>
              <a:t> </a:t>
            </a:r>
            <a:r>
              <a:rPr lang="en-US" altLang="zh-CN">
                <a:solidFill>
                  <a:schemeClr val="accent2"/>
                </a:solidFill>
              </a:rPr>
              <a:t>‘Good’</a:t>
            </a:r>
            <a:r>
              <a:rPr lang="zh-CN" altLang="en-US">
                <a:solidFill>
                  <a:schemeClr val="accent2"/>
                </a:solidFill>
              </a:rPr>
              <a:t> </a:t>
            </a:r>
            <a:r>
              <a:rPr lang="en-US" altLang="zh-CN">
                <a:solidFill>
                  <a:schemeClr val="accent2"/>
                </a:solidFill>
              </a:rPr>
              <a:t>and</a:t>
            </a:r>
            <a:r>
              <a:rPr lang="zh-CN" altLang="en-US">
                <a:solidFill>
                  <a:schemeClr val="accent2"/>
                </a:solidFill>
              </a:rPr>
              <a:t> </a:t>
            </a:r>
            <a:r>
              <a:rPr lang="en-US" altLang="zh-CN">
                <a:solidFill>
                  <a:schemeClr val="accent2"/>
                </a:solidFill>
              </a:rPr>
              <a:t>‘Bad’</a:t>
            </a:r>
            <a:r>
              <a:rPr lang="zh-CN" altLang="en-US">
                <a:solidFill>
                  <a:schemeClr val="accent2"/>
                </a:solidFill>
              </a:rPr>
              <a:t> </a:t>
            </a:r>
            <a:r>
              <a:rPr lang="en-US" altLang="zh-CN">
                <a:solidFill>
                  <a:schemeClr val="accent2"/>
                </a:solidFill>
              </a:rPr>
              <a:t>ads</a:t>
            </a:r>
            <a:r>
              <a:rPr lang="zh-CN" altLang="en-US">
                <a:solidFill>
                  <a:schemeClr val="accent2"/>
                </a:solidFill>
              </a:rPr>
              <a:t> </a:t>
            </a:r>
            <a:endParaRPr>
              <a:solidFill>
                <a:schemeClr val="accent2"/>
              </a:solidFill>
            </a:endParaRPr>
          </a:p>
        </p:txBody>
      </p:sp>
      <p:sp>
        <p:nvSpPr>
          <p:cNvPr id="4545" name="Google Shape;4545;p166"/>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sp>
        <p:nvSpPr>
          <p:cNvPr id="4703" name="Google Shape;4703;p166"/>
          <p:cNvSpPr/>
          <p:nvPr/>
        </p:nvSpPr>
        <p:spPr>
          <a:xfrm rot="10800000">
            <a:off x="11291727" y="2192312"/>
            <a:ext cx="460561" cy="3818744"/>
          </a:xfrm>
          <a:custGeom>
            <a:avLst/>
            <a:gdLst/>
            <a:ahLst/>
            <a:cxnLst/>
            <a:rect l="l" t="t" r="r" b="b"/>
            <a:pathLst>
              <a:path w="177" h="353" extrusionOk="0">
                <a:moveTo>
                  <a:pt x="174" y="83"/>
                </a:moveTo>
                <a:cubicBezTo>
                  <a:pt x="94" y="2"/>
                  <a:pt x="94" y="2"/>
                  <a:pt x="94" y="2"/>
                </a:cubicBezTo>
                <a:cubicBezTo>
                  <a:pt x="93" y="1"/>
                  <a:pt x="91" y="0"/>
                  <a:pt x="89" y="0"/>
                </a:cubicBezTo>
                <a:cubicBezTo>
                  <a:pt x="86" y="0"/>
                  <a:pt x="84" y="1"/>
                  <a:pt x="83" y="2"/>
                </a:cubicBezTo>
                <a:cubicBezTo>
                  <a:pt x="3" y="83"/>
                  <a:pt x="3" y="83"/>
                  <a:pt x="3" y="83"/>
                </a:cubicBezTo>
                <a:cubicBezTo>
                  <a:pt x="1" y="84"/>
                  <a:pt x="0" y="86"/>
                  <a:pt x="0" y="88"/>
                </a:cubicBezTo>
                <a:cubicBezTo>
                  <a:pt x="0" y="93"/>
                  <a:pt x="4" y="96"/>
                  <a:pt x="8" y="96"/>
                </a:cubicBezTo>
                <a:cubicBezTo>
                  <a:pt x="10" y="96"/>
                  <a:pt x="12" y="95"/>
                  <a:pt x="14" y="94"/>
                </a:cubicBezTo>
                <a:cubicBezTo>
                  <a:pt x="80" y="27"/>
                  <a:pt x="80" y="27"/>
                  <a:pt x="80" y="27"/>
                </a:cubicBezTo>
                <a:cubicBezTo>
                  <a:pt x="80" y="345"/>
                  <a:pt x="80" y="345"/>
                  <a:pt x="80" y="345"/>
                </a:cubicBezTo>
                <a:cubicBezTo>
                  <a:pt x="80" y="350"/>
                  <a:pt x="84" y="353"/>
                  <a:pt x="89" y="353"/>
                </a:cubicBezTo>
                <a:cubicBezTo>
                  <a:pt x="93" y="353"/>
                  <a:pt x="97" y="350"/>
                  <a:pt x="97" y="345"/>
                </a:cubicBezTo>
                <a:cubicBezTo>
                  <a:pt x="97" y="27"/>
                  <a:pt x="97" y="27"/>
                  <a:pt x="97" y="27"/>
                </a:cubicBezTo>
                <a:cubicBezTo>
                  <a:pt x="163" y="94"/>
                  <a:pt x="163" y="94"/>
                  <a:pt x="163" y="94"/>
                </a:cubicBezTo>
                <a:cubicBezTo>
                  <a:pt x="165" y="95"/>
                  <a:pt x="167" y="96"/>
                  <a:pt x="169" y="96"/>
                </a:cubicBezTo>
                <a:cubicBezTo>
                  <a:pt x="173" y="96"/>
                  <a:pt x="177" y="93"/>
                  <a:pt x="177" y="88"/>
                </a:cubicBezTo>
                <a:cubicBezTo>
                  <a:pt x="177" y="86"/>
                  <a:pt x="176" y="84"/>
                  <a:pt x="174" y="83"/>
                </a:cubicBezTo>
              </a:path>
            </a:pathLst>
          </a:custGeom>
          <a:solidFill>
            <a:schemeClr val="accent1"/>
          </a:solidFill>
          <a:ln>
            <a:noFill/>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cxnSp>
        <p:nvCxnSpPr>
          <p:cNvPr id="4704" name="Google Shape;4704;p166"/>
          <p:cNvCxnSpPr/>
          <p:nvPr/>
        </p:nvCxnSpPr>
        <p:spPr>
          <a:xfrm>
            <a:off x="7993591" y="3809704"/>
            <a:ext cx="3389843" cy="0"/>
          </a:xfrm>
          <a:prstGeom prst="straightConnector1">
            <a:avLst/>
          </a:prstGeom>
          <a:noFill/>
          <a:ln w="9525" cap="flat" cmpd="sng">
            <a:solidFill>
              <a:schemeClr val="accent5"/>
            </a:solidFill>
            <a:prstDash val="solid"/>
            <a:miter lim="800000"/>
            <a:headEnd type="none" w="sm" len="sm"/>
            <a:tailEnd type="none" w="sm" len="sm"/>
          </a:ln>
        </p:spPr>
      </p:cxnSp>
      <p:sp>
        <p:nvSpPr>
          <p:cNvPr id="163" name="Google Shape;3838;p140">
            <a:extLst>
              <a:ext uri="{FF2B5EF4-FFF2-40B4-BE49-F238E27FC236}">
                <a16:creationId xmlns:a16="http://schemas.microsoft.com/office/drawing/2014/main" id="{80E00CA7-F4A2-D74B-9858-A9D90BF36A5F}"/>
              </a:ext>
            </a:extLst>
          </p:cNvPr>
          <p:cNvSpPr txBox="1"/>
          <p:nvPr/>
        </p:nvSpPr>
        <p:spPr>
          <a:xfrm>
            <a:off x="7921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Good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sp>
        <p:nvSpPr>
          <p:cNvPr id="164" name="Google Shape;3838;p140">
            <a:extLst>
              <a:ext uri="{FF2B5EF4-FFF2-40B4-BE49-F238E27FC236}">
                <a16:creationId xmlns:a16="http://schemas.microsoft.com/office/drawing/2014/main" id="{5724C93A-FEAA-2A47-B39D-1B6FFBD19015}"/>
              </a:ext>
            </a:extLst>
          </p:cNvPr>
          <p:cNvSpPr txBox="1"/>
          <p:nvPr/>
        </p:nvSpPr>
        <p:spPr>
          <a:xfrm>
            <a:off x="630417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Bad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graphicFrame>
        <p:nvGraphicFramePr>
          <p:cNvPr id="2" name="Table 1">
            <a:extLst>
              <a:ext uri="{FF2B5EF4-FFF2-40B4-BE49-F238E27FC236}">
                <a16:creationId xmlns:a16="http://schemas.microsoft.com/office/drawing/2014/main" id="{5FF2F55B-C97F-8F41-A072-BA469701D63F}"/>
              </a:ext>
            </a:extLst>
          </p:cNvPr>
          <p:cNvGraphicFramePr>
            <a:graphicFrameLocks noGrp="1"/>
          </p:cNvGraphicFramePr>
          <p:nvPr/>
        </p:nvGraphicFramePr>
        <p:xfrm>
          <a:off x="792164" y="2231346"/>
          <a:ext cx="4724216" cy="3883736"/>
        </p:xfrm>
        <a:graphic>
          <a:graphicData uri="http://schemas.openxmlformats.org/drawingml/2006/table">
            <a:tbl>
              <a:tblPr>
                <a:tableStyleId>{5C22544A-7EE6-4342-B048-85BDC9FD1C3A}</a:tableStyleId>
              </a:tblPr>
              <a:tblGrid>
                <a:gridCol w="3914747">
                  <a:extLst>
                    <a:ext uri="{9D8B030D-6E8A-4147-A177-3AD203B41FA5}">
                      <a16:colId xmlns:a16="http://schemas.microsoft.com/office/drawing/2014/main" val="2666348658"/>
                    </a:ext>
                  </a:extLst>
                </a:gridCol>
                <a:gridCol w="809469">
                  <a:extLst>
                    <a:ext uri="{9D8B030D-6E8A-4147-A177-3AD203B41FA5}">
                      <a16:colId xmlns:a16="http://schemas.microsoft.com/office/drawing/2014/main" val="3860735210"/>
                    </a:ext>
                  </a:extLst>
                </a:gridCol>
              </a:tblGrid>
              <a:tr h="374213">
                <a:tc>
                  <a:txBody>
                    <a:bodyPr/>
                    <a:lstStyle/>
                    <a:p>
                      <a:pPr algn="ctr" fontAlgn="b"/>
                      <a:r>
                        <a:rPr lang="en-SG" sz="1400" b="1" u="none" strike="noStrike">
                          <a:solidFill>
                            <a:srgbClr val="C00000"/>
                          </a:solidFill>
                          <a:effectLst/>
                        </a:rPr>
                        <a:t>Ad </a:t>
                      </a:r>
                    </a:p>
                    <a:p>
                      <a:pPr algn="ctr" fontAlgn="b"/>
                      <a:r>
                        <a:rPr lang="en-SG" sz="1400" b="1" u="none" strike="noStrike">
                          <a:solidFill>
                            <a:srgbClr val="C00000"/>
                          </a:solidFill>
                          <a:effectLst/>
                        </a:rPr>
                        <a:t>name</a:t>
                      </a:r>
                      <a:endParaRPr lang="en-SG" sz="1400" b="1" i="0" u="none" strike="noStrike">
                        <a:solidFill>
                          <a:srgbClr val="C00000"/>
                        </a:solidFill>
                        <a:effectLst/>
                        <a:latin typeface="Times New Roman" panose="02020603050405020304" pitchFamily="18" charset="0"/>
                      </a:endParaRPr>
                    </a:p>
                  </a:txBody>
                  <a:tcPr marL="0" marR="0" marT="0" marB="0" anchor="b"/>
                </a:tc>
                <a:tc>
                  <a:txBody>
                    <a:bodyPr/>
                    <a:lstStyle/>
                    <a:p>
                      <a:pPr algn="ctr" fontAlgn="b"/>
                      <a:r>
                        <a:rPr lang="en-SG" sz="1400" b="1" u="none" strike="noStrike">
                          <a:solidFill>
                            <a:srgbClr val="C00000"/>
                          </a:solidFill>
                          <a:effectLst/>
                        </a:rPr>
                        <a:t>Total Score</a:t>
                      </a:r>
                      <a:endParaRPr lang="en-SG" sz="1400" b="1" i="0" u="none" strike="noStrike">
                        <a:solidFill>
                          <a:srgbClr val="C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284134097"/>
                  </a:ext>
                </a:extLst>
              </a:tr>
              <a:tr h="374213">
                <a:tc>
                  <a:txBody>
                    <a:bodyPr/>
                    <a:lstStyle/>
                    <a:p>
                      <a:pPr algn="l" fontAlgn="b"/>
                      <a:r>
                        <a:rPr lang="en-SG" sz="1100" u="none" strike="noStrike">
                          <a:effectLst/>
                        </a:rPr>
                        <a:t>Tom Story 2m - Tame LP - Learn Our 1 Simple “Wall Street” Trading Strategy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137</a:t>
                      </a:r>
                      <a:endParaRPr lang="en-SG" sz="11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682234083"/>
                  </a:ext>
                </a:extLst>
              </a:tr>
              <a:tr h="374213">
                <a:tc>
                  <a:txBody>
                    <a:bodyPr/>
                    <a:lstStyle/>
                    <a:p>
                      <a:pPr algn="l" fontAlgn="b"/>
                      <a:r>
                        <a:rPr lang="en-SG" sz="1100" u="none" strike="noStrike" err="1">
                          <a:effectLst/>
                        </a:rPr>
                        <a:t>Promovid</a:t>
                      </a:r>
                      <a:r>
                        <a:rPr lang="en-SG" sz="1100" u="none" strike="noStrike">
                          <a:effectLst/>
                        </a:rPr>
                        <a:t>/Sykes - Learn Our 1 Simple Wall Street Trading Strategy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136</a:t>
                      </a:r>
                      <a:endParaRPr lang="en-SG" sz="11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457336316"/>
                  </a:ext>
                </a:extLst>
              </a:tr>
              <a:tr h="318108">
                <a:tc>
                  <a:txBody>
                    <a:bodyPr/>
                    <a:lstStyle/>
                    <a:p>
                      <a:pPr algn="l" fontAlgn="b"/>
                      <a:r>
                        <a:rPr lang="en-SG" sz="1100" u="none" strike="noStrike">
                          <a:effectLst/>
                        </a:rPr>
                        <a:t>Promovid/LAL5 - Learn Our 1 Simple Wall Street Trading Strategy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134</a:t>
                      </a:r>
                      <a:endParaRPr lang="en-SG" sz="11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748967928"/>
                  </a:ext>
                </a:extLst>
              </a:tr>
              <a:tr h="374213">
                <a:tc>
                  <a:txBody>
                    <a:bodyPr/>
                    <a:lstStyle/>
                    <a:p>
                      <a:pPr algn="l" fontAlgn="b"/>
                      <a:r>
                        <a:rPr lang="en-SG" sz="1100" u="none" strike="noStrike">
                          <a:effectLst/>
                        </a:rPr>
                        <a:t>Promovid/DayTrade - Learn Our 1 Simple Wall Street Trading Strategy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133</a:t>
                      </a:r>
                      <a:endParaRPr lang="en-SG" sz="11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201145325"/>
                  </a:ext>
                </a:extLst>
              </a:tr>
              <a:tr h="318108">
                <a:tc>
                  <a:txBody>
                    <a:bodyPr/>
                    <a:lstStyle/>
                    <a:p>
                      <a:pPr algn="l" fontAlgn="b"/>
                      <a:r>
                        <a:rPr lang="en-SG" sz="1100" u="none" strike="noStrike" err="1">
                          <a:effectLst/>
                        </a:rPr>
                        <a:t>Promovid</a:t>
                      </a:r>
                      <a:r>
                        <a:rPr lang="en-SG" sz="1100" u="none" strike="noStrike">
                          <a:effectLst/>
                        </a:rPr>
                        <a:t>/LAL2 - Learn Our 1 Simple Wall Street Trading Strategy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130</a:t>
                      </a:r>
                      <a:endParaRPr lang="en-SG" sz="11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563542006"/>
                  </a:ext>
                </a:extLst>
              </a:tr>
              <a:tr h="318108">
                <a:tc>
                  <a:txBody>
                    <a:bodyPr/>
                    <a:lstStyle/>
                    <a:p>
                      <a:pPr algn="l" fontAlgn="b"/>
                      <a:r>
                        <a:rPr lang="en-SG" sz="1100" u="none" strike="noStrike">
                          <a:effectLst/>
                        </a:rPr>
                        <a:t>TT 20s - Learn Our 1 Simple Wall Street Trading Strategy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126</a:t>
                      </a:r>
                      <a:endParaRPr lang="en-SG" sz="11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774173661"/>
                  </a:ext>
                </a:extLst>
              </a:tr>
              <a:tr h="318108">
                <a:tc>
                  <a:txBody>
                    <a:bodyPr/>
                    <a:lstStyle/>
                    <a:p>
                      <a:pPr algn="l" fontAlgn="b"/>
                      <a:r>
                        <a:rPr lang="en-SG" sz="1100" u="none" strike="noStrike" err="1">
                          <a:effectLst/>
                        </a:rPr>
                        <a:t>Promovid</a:t>
                      </a:r>
                      <a:r>
                        <a:rPr lang="en-SG" sz="1100" u="none" strike="noStrike">
                          <a:effectLst/>
                        </a:rPr>
                        <a:t> - Free Class: 5 Components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114.8</a:t>
                      </a:r>
                      <a:endParaRPr lang="en-SG" sz="11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802888340"/>
                  </a:ext>
                </a:extLst>
              </a:tr>
              <a:tr h="374213">
                <a:tc>
                  <a:txBody>
                    <a:bodyPr/>
                    <a:lstStyle/>
                    <a:p>
                      <a:pPr algn="l" fontAlgn="b"/>
                      <a:r>
                        <a:rPr lang="en-SG" sz="1100"/>
                        <a:t>Beat Stock Market - LAL 2%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US" altLang="zh-CN" sz="1100" b="0" i="0" u="none" strike="noStrike" cap="none">
                          <a:solidFill>
                            <a:schemeClr val="dk1"/>
                          </a:solidFill>
                          <a:effectLst/>
                          <a:latin typeface="+mn-lt"/>
                          <a:ea typeface="+mn-ea"/>
                          <a:cs typeface="+mn-cs"/>
                          <a:sym typeface="Arial"/>
                        </a:rPr>
                        <a:t>93</a:t>
                      </a:r>
                      <a:endParaRPr lang="en-SG" sz="1100" b="0" i="0" u="none" strike="noStrike" cap="none">
                        <a:solidFill>
                          <a:schemeClr val="dk1"/>
                        </a:solidFill>
                        <a:effectLst/>
                        <a:latin typeface="+mn-lt"/>
                        <a:ea typeface="+mn-ea"/>
                        <a:cs typeface="+mn-cs"/>
                        <a:sym typeface="Arial"/>
                      </a:endParaRPr>
                    </a:p>
                  </a:txBody>
                  <a:tcPr marL="0" marR="0" marT="0" marB="0" anchor="b"/>
                </a:tc>
                <a:extLst>
                  <a:ext uri="{0D108BD9-81ED-4DB2-BD59-A6C34878D82A}">
                    <a16:rowId xmlns:a16="http://schemas.microsoft.com/office/drawing/2014/main" val="746586396"/>
                  </a:ext>
                </a:extLst>
              </a:tr>
              <a:tr h="318108">
                <a:tc>
                  <a:txBody>
                    <a:bodyPr/>
                    <a:lstStyle/>
                    <a:p>
                      <a:pPr algn="l" fontAlgn="b"/>
                      <a:r>
                        <a:rPr lang="en-SG" sz="1100"/>
                        <a:t>Dynamic/Family Story - Learn 1 Proven Trading Strategy 90.000000 Top 5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US" altLang="zh-CN" sz="1100" b="0" i="0" u="none" strike="noStrike" cap="none">
                          <a:solidFill>
                            <a:schemeClr val="dk1"/>
                          </a:solidFill>
                          <a:effectLst/>
                          <a:latin typeface="+mn-lt"/>
                          <a:ea typeface="+mn-ea"/>
                          <a:cs typeface="+mn-cs"/>
                          <a:sym typeface="Arial"/>
                        </a:rPr>
                        <a:t>90</a:t>
                      </a:r>
                      <a:endParaRPr lang="en-SG" sz="1100" b="0" i="0" u="none" strike="noStrike" cap="none">
                        <a:solidFill>
                          <a:schemeClr val="dk1"/>
                        </a:solidFill>
                        <a:effectLst/>
                        <a:latin typeface="+mn-lt"/>
                        <a:ea typeface="+mn-ea"/>
                        <a:cs typeface="+mn-cs"/>
                        <a:sym typeface="Arial"/>
                      </a:endParaRPr>
                    </a:p>
                  </a:txBody>
                  <a:tcPr marL="0" marR="0" marT="0" marB="0" anchor="b"/>
                </a:tc>
                <a:extLst>
                  <a:ext uri="{0D108BD9-81ED-4DB2-BD59-A6C34878D82A}">
                    <a16:rowId xmlns:a16="http://schemas.microsoft.com/office/drawing/2014/main" val="3981466947"/>
                  </a:ext>
                </a:extLst>
              </a:tr>
              <a:tr h="318108">
                <a:tc>
                  <a:txBody>
                    <a:bodyPr/>
                    <a:lstStyle/>
                    <a:p>
                      <a:pPr algn="l" fontAlgn="b"/>
                      <a:r>
                        <a:rPr lang="en-SG" sz="1100"/>
                        <a:t>Beat Stock Market - Image Rotation - LAL2-4</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marR="0" algn="ctr" rtl="0" fontAlgn="b">
                        <a:lnSpc>
                          <a:spcPct val="100000"/>
                        </a:lnSpc>
                        <a:spcBef>
                          <a:spcPts val="0"/>
                        </a:spcBef>
                        <a:spcAft>
                          <a:spcPts val="0"/>
                        </a:spcAft>
                        <a:buClr>
                          <a:srgbClr val="000000"/>
                        </a:buClr>
                        <a:buFont typeface="Arial"/>
                      </a:pPr>
                      <a:r>
                        <a:rPr lang="en-US" altLang="zh-CN" sz="1100" b="0" i="0" u="none" strike="noStrike" cap="none">
                          <a:solidFill>
                            <a:schemeClr val="dk1"/>
                          </a:solidFill>
                          <a:effectLst/>
                          <a:latin typeface="+mn-lt"/>
                          <a:ea typeface="+mn-ea"/>
                          <a:cs typeface="+mn-cs"/>
                          <a:sym typeface="Arial"/>
                        </a:rPr>
                        <a:t>89</a:t>
                      </a:r>
                      <a:endParaRPr lang="en-SG" sz="1100" b="0" i="0" u="none" strike="noStrike" cap="none">
                        <a:solidFill>
                          <a:schemeClr val="dk1"/>
                        </a:solidFill>
                        <a:effectLst/>
                        <a:latin typeface="+mn-lt"/>
                        <a:ea typeface="+mn-ea"/>
                        <a:cs typeface="+mn-cs"/>
                        <a:sym typeface="Arial"/>
                      </a:endParaRPr>
                    </a:p>
                  </a:txBody>
                  <a:tcPr marL="0" marR="0" marT="0" marB="0" anchor="b"/>
                </a:tc>
                <a:extLst>
                  <a:ext uri="{0D108BD9-81ED-4DB2-BD59-A6C34878D82A}">
                    <a16:rowId xmlns:a16="http://schemas.microsoft.com/office/drawing/2014/main" val="3954454605"/>
                  </a:ext>
                </a:extLst>
              </a:tr>
            </a:tbl>
          </a:graphicData>
        </a:graphic>
      </p:graphicFrame>
      <p:sp>
        <p:nvSpPr>
          <p:cNvPr id="166" name="Google Shape;4698;p166">
            <a:extLst>
              <a:ext uri="{FF2B5EF4-FFF2-40B4-BE49-F238E27FC236}">
                <a16:creationId xmlns:a16="http://schemas.microsoft.com/office/drawing/2014/main" id="{A6BF8C4A-5069-DC43-A51D-6CD48CA94B3C}"/>
              </a:ext>
            </a:extLst>
          </p:cNvPr>
          <p:cNvSpPr/>
          <p:nvPr/>
        </p:nvSpPr>
        <p:spPr>
          <a:xfrm>
            <a:off x="5645987" y="2316133"/>
            <a:ext cx="455010" cy="3675600"/>
          </a:xfrm>
          <a:custGeom>
            <a:avLst/>
            <a:gdLst/>
            <a:ahLst/>
            <a:cxnLst/>
            <a:rect l="l" t="t" r="r" b="b"/>
            <a:pathLst>
              <a:path w="177" h="353" extrusionOk="0">
                <a:moveTo>
                  <a:pt x="174" y="83"/>
                </a:moveTo>
                <a:cubicBezTo>
                  <a:pt x="94" y="2"/>
                  <a:pt x="94" y="2"/>
                  <a:pt x="94" y="2"/>
                </a:cubicBezTo>
                <a:cubicBezTo>
                  <a:pt x="93" y="1"/>
                  <a:pt x="91" y="0"/>
                  <a:pt x="89" y="0"/>
                </a:cubicBezTo>
                <a:cubicBezTo>
                  <a:pt x="86" y="0"/>
                  <a:pt x="84" y="1"/>
                  <a:pt x="83" y="2"/>
                </a:cubicBezTo>
                <a:cubicBezTo>
                  <a:pt x="3" y="83"/>
                  <a:pt x="3" y="83"/>
                  <a:pt x="3" y="83"/>
                </a:cubicBezTo>
                <a:cubicBezTo>
                  <a:pt x="1" y="84"/>
                  <a:pt x="0" y="86"/>
                  <a:pt x="0" y="88"/>
                </a:cubicBezTo>
                <a:cubicBezTo>
                  <a:pt x="0" y="93"/>
                  <a:pt x="4" y="96"/>
                  <a:pt x="8" y="96"/>
                </a:cubicBezTo>
                <a:cubicBezTo>
                  <a:pt x="10" y="96"/>
                  <a:pt x="12" y="95"/>
                  <a:pt x="14" y="94"/>
                </a:cubicBezTo>
                <a:cubicBezTo>
                  <a:pt x="80" y="27"/>
                  <a:pt x="80" y="27"/>
                  <a:pt x="80" y="27"/>
                </a:cubicBezTo>
                <a:cubicBezTo>
                  <a:pt x="80" y="345"/>
                  <a:pt x="80" y="345"/>
                  <a:pt x="80" y="345"/>
                </a:cubicBezTo>
                <a:cubicBezTo>
                  <a:pt x="80" y="350"/>
                  <a:pt x="84" y="353"/>
                  <a:pt x="89" y="353"/>
                </a:cubicBezTo>
                <a:cubicBezTo>
                  <a:pt x="93" y="353"/>
                  <a:pt x="97" y="350"/>
                  <a:pt x="97" y="345"/>
                </a:cubicBezTo>
                <a:cubicBezTo>
                  <a:pt x="97" y="27"/>
                  <a:pt x="97" y="27"/>
                  <a:pt x="97" y="27"/>
                </a:cubicBezTo>
                <a:cubicBezTo>
                  <a:pt x="163" y="94"/>
                  <a:pt x="163" y="94"/>
                  <a:pt x="163" y="94"/>
                </a:cubicBezTo>
                <a:cubicBezTo>
                  <a:pt x="165" y="95"/>
                  <a:pt x="167" y="96"/>
                  <a:pt x="169" y="96"/>
                </a:cubicBezTo>
                <a:cubicBezTo>
                  <a:pt x="173" y="96"/>
                  <a:pt x="177" y="93"/>
                  <a:pt x="177" y="88"/>
                </a:cubicBezTo>
                <a:cubicBezTo>
                  <a:pt x="177" y="86"/>
                  <a:pt x="176" y="84"/>
                  <a:pt x="174" y="83"/>
                </a:cubicBezTo>
              </a:path>
            </a:pathLst>
          </a:custGeom>
          <a:solidFill>
            <a:schemeClr val="accent2"/>
          </a:solidFill>
          <a:ln>
            <a:noFill/>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graphicFrame>
        <p:nvGraphicFramePr>
          <p:cNvPr id="3" name="Table 2">
            <a:extLst>
              <a:ext uri="{FF2B5EF4-FFF2-40B4-BE49-F238E27FC236}">
                <a16:creationId xmlns:a16="http://schemas.microsoft.com/office/drawing/2014/main" id="{25DC004E-E3C9-FE4D-943F-EC2725FE4BAB}"/>
              </a:ext>
            </a:extLst>
          </p:cNvPr>
          <p:cNvGraphicFramePr>
            <a:graphicFrameLocks noGrp="1"/>
          </p:cNvGraphicFramePr>
          <p:nvPr/>
        </p:nvGraphicFramePr>
        <p:xfrm>
          <a:off x="6293554" y="2203554"/>
          <a:ext cx="4814158" cy="3895320"/>
        </p:xfrm>
        <a:graphic>
          <a:graphicData uri="http://schemas.openxmlformats.org/drawingml/2006/table">
            <a:tbl>
              <a:tblPr>
                <a:tableStyleId>{5C22544A-7EE6-4342-B048-85BDC9FD1C3A}</a:tableStyleId>
              </a:tblPr>
              <a:tblGrid>
                <a:gridCol w="3914748">
                  <a:extLst>
                    <a:ext uri="{9D8B030D-6E8A-4147-A177-3AD203B41FA5}">
                      <a16:colId xmlns:a16="http://schemas.microsoft.com/office/drawing/2014/main" val="3708126422"/>
                    </a:ext>
                  </a:extLst>
                </a:gridCol>
                <a:gridCol w="899410">
                  <a:extLst>
                    <a:ext uri="{9D8B030D-6E8A-4147-A177-3AD203B41FA5}">
                      <a16:colId xmlns:a16="http://schemas.microsoft.com/office/drawing/2014/main" val="1331944930"/>
                    </a:ext>
                  </a:extLst>
                </a:gridCol>
              </a:tblGrid>
              <a:tr h="353890">
                <a:tc>
                  <a:txBody>
                    <a:bodyPr/>
                    <a:lstStyle/>
                    <a:p>
                      <a:pPr algn="ctr" fontAlgn="b"/>
                      <a:r>
                        <a:rPr lang="en-SG" sz="1400" b="1" u="none" strike="noStrike">
                          <a:solidFill>
                            <a:srgbClr val="C00000"/>
                          </a:solidFill>
                          <a:effectLst/>
                        </a:rPr>
                        <a:t>Ad </a:t>
                      </a:r>
                    </a:p>
                    <a:p>
                      <a:pPr algn="ctr" fontAlgn="b"/>
                      <a:r>
                        <a:rPr lang="en-SG" sz="1400" b="1" u="none" strike="noStrike">
                          <a:solidFill>
                            <a:srgbClr val="C00000"/>
                          </a:solidFill>
                          <a:effectLst/>
                        </a:rPr>
                        <a:t>name</a:t>
                      </a:r>
                      <a:endParaRPr lang="en-SG" sz="1400" b="1" i="0" u="none" strike="noStrike">
                        <a:solidFill>
                          <a:srgbClr val="C00000"/>
                        </a:solidFill>
                        <a:effectLst/>
                        <a:latin typeface="Times New Roman" panose="02020603050405020304" pitchFamily="18" charset="0"/>
                      </a:endParaRPr>
                    </a:p>
                  </a:txBody>
                  <a:tcPr marL="0" marR="0" marT="0" marB="0" anchor="b"/>
                </a:tc>
                <a:tc>
                  <a:txBody>
                    <a:bodyPr/>
                    <a:lstStyle/>
                    <a:p>
                      <a:pPr algn="ctr" fontAlgn="b"/>
                      <a:r>
                        <a:rPr lang="en-SG" sz="1400" b="1" u="none" strike="noStrike">
                          <a:solidFill>
                            <a:srgbClr val="C00000"/>
                          </a:solidFill>
                          <a:effectLst/>
                        </a:rPr>
                        <a:t>Total Score</a:t>
                      </a:r>
                      <a:endParaRPr lang="en-SG" sz="1400" b="1" i="0" u="none" strike="noStrike">
                        <a:solidFill>
                          <a:srgbClr val="C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955755063"/>
                  </a:ext>
                </a:extLst>
              </a:tr>
              <a:tr h="346860">
                <a:tc>
                  <a:txBody>
                    <a:bodyPr/>
                    <a:lstStyle/>
                    <a:p>
                      <a:pPr algn="l" fontAlgn="b"/>
                      <a:r>
                        <a:rPr lang="en-SG" sz="1100" u="none" strike="noStrike">
                          <a:effectLst/>
                        </a:rPr>
                        <a:t>WSW SS Static - Investors benefit - Tom Board</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29</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901140913"/>
                  </a:ext>
                </a:extLst>
              </a:tr>
              <a:tr h="346860">
                <a:tc>
                  <a:txBody>
                    <a:bodyPr/>
                    <a:lstStyle/>
                    <a:p>
                      <a:pPr algn="l" fontAlgn="b"/>
                      <a:r>
                        <a:rPr lang="en-SG" sz="1100" u="none" strike="noStrike">
                          <a:effectLst/>
                        </a:rPr>
                        <a:t>WSW SS Static - This is Tom - Tom Trading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29</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4722076"/>
                  </a:ext>
                </a:extLst>
              </a:tr>
              <a:tr h="346860">
                <a:tc>
                  <a:txBody>
                    <a:bodyPr/>
                    <a:lstStyle/>
                    <a:p>
                      <a:pPr algn="l" fontAlgn="b"/>
                      <a:r>
                        <a:rPr lang="en-SG" sz="1100" u="none" strike="noStrike">
                          <a:effectLst/>
                        </a:rPr>
                        <a:t>Default name - Conversions - Image 2</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30</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715301559"/>
                  </a:ext>
                </a:extLst>
              </a:tr>
              <a:tr h="346860">
                <a:tc>
                  <a:txBody>
                    <a:bodyPr/>
                    <a:lstStyle/>
                    <a:p>
                      <a:pPr algn="l" fontAlgn="b"/>
                      <a:r>
                        <a:rPr lang="en-SG" sz="1100" u="none" strike="noStrike">
                          <a:effectLst/>
                        </a:rPr>
                        <a:t>Immigrant Story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30</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503708145"/>
                  </a:ext>
                </a:extLst>
              </a:tr>
              <a:tr h="346860">
                <a:tc>
                  <a:txBody>
                    <a:bodyPr/>
                    <a:lstStyle/>
                    <a:p>
                      <a:pPr algn="l" fontAlgn="b"/>
                      <a:r>
                        <a:rPr lang="en-SG" sz="1100" u="none" strike="noStrike">
                          <a:effectLst/>
                        </a:rPr>
                        <a:t>Market Crash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30</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778993568"/>
                  </a:ext>
                </a:extLst>
              </a:tr>
              <a:tr h="346860">
                <a:tc>
                  <a:txBody>
                    <a:bodyPr/>
                    <a:lstStyle/>
                    <a:p>
                      <a:pPr algn="l" fontAlgn="b"/>
                      <a:r>
                        <a:rPr lang="en-SG" sz="1100" u="none" strike="noStrike">
                          <a:effectLst/>
                        </a:rPr>
                        <a:t>Money Makers Not Takers - Designed</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30</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4025019498"/>
                  </a:ext>
                </a:extLst>
              </a:tr>
              <a:tr h="346860">
                <a:tc>
                  <a:txBody>
                    <a:bodyPr/>
                    <a:lstStyle/>
                    <a:p>
                      <a:pPr algn="l" fontAlgn="b"/>
                      <a:r>
                        <a:rPr lang="en-SG" sz="1100" u="none" strike="noStrike">
                          <a:effectLst/>
                        </a:rPr>
                        <a:t>We Have To Do This</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30</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108031223"/>
                  </a:ext>
                </a:extLst>
              </a:tr>
              <a:tr h="346860">
                <a:tc>
                  <a:txBody>
                    <a:bodyPr/>
                    <a:lstStyle/>
                    <a:p>
                      <a:pPr algn="l" fontAlgn="b"/>
                      <a:r>
                        <a:rPr lang="en-SG" sz="1100" u="none" strike="noStrike">
                          <a:effectLst/>
                        </a:rPr>
                        <a:t>No Big Boy Job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30</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369114504"/>
                  </a:ext>
                </a:extLst>
              </a:tr>
              <a:tr h="346860">
                <a:tc>
                  <a:txBody>
                    <a:bodyPr/>
                    <a:lstStyle/>
                    <a:p>
                      <a:pPr algn="l" fontAlgn="b"/>
                      <a:r>
                        <a:rPr lang="en-SG" sz="1100" u="none" strike="noStrike">
                          <a:effectLst/>
                        </a:rPr>
                        <a:t>Guru Video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30</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841000499"/>
                  </a:ext>
                </a:extLst>
              </a:tr>
              <a:tr h="346860">
                <a:tc>
                  <a:txBody>
                    <a:bodyPr/>
                    <a:lstStyle/>
                    <a:p>
                      <a:pPr algn="l" fontAlgn="b"/>
                      <a:r>
                        <a:rPr lang="en-SG" sz="1100" u="none" strike="noStrike">
                          <a:effectLst/>
                        </a:rPr>
                        <a:t>Tom Vs Bob Video </a:t>
                      </a:r>
                      <a:endParaRPr lang="en-SG" sz="1100" b="0" i="0" u="none" strike="noStrike">
                        <a:solidFill>
                          <a:srgbClr val="303030"/>
                        </a:solidFill>
                        <a:effectLst/>
                        <a:latin typeface="Times New Roman" panose="02020603050405020304" pitchFamily="18" charset="0"/>
                      </a:endParaRPr>
                    </a:p>
                  </a:txBody>
                  <a:tcPr marL="0" marR="0" marT="0" marB="0" anchor="b"/>
                </a:tc>
                <a:tc>
                  <a:txBody>
                    <a:bodyPr/>
                    <a:lstStyle/>
                    <a:p>
                      <a:pPr algn="ctr" fontAlgn="b"/>
                      <a:r>
                        <a:rPr lang="en-SG" sz="1100" u="none" strike="noStrike">
                          <a:effectLst/>
                        </a:rPr>
                        <a:t>30</a:t>
                      </a:r>
                      <a:endParaRPr lang="en-SG" sz="1100" b="0" i="0" u="none" strike="noStrike">
                        <a:solidFill>
                          <a:srgbClr val="30303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15537841"/>
                  </a:ext>
                </a:extLst>
              </a:tr>
            </a:tbl>
          </a:graphicData>
        </a:graphic>
      </p:graphicFrame>
    </p:spTree>
    <p:extLst>
      <p:ext uri="{BB962C8B-B14F-4D97-AF65-F5344CB8AC3E}">
        <p14:creationId xmlns:p14="http://schemas.microsoft.com/office/powerpoint/2010/main" val="377845217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16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solidFill>
                  <a:schemeClr val="accent2"/>
                </a:solidFill>
              </a:rPr>
              <a:t>Examples of Good Ads and Bad Ads - Titles</a:t>
            </a:r>
            <a:endParaRPr>
              <a:solidFill>
                <a:schemeClr val="accent2"/>
              </a:solidFill>
            </a:endParaRPr>
          </a:p>
        </p:txBody>
      </p:sp>
      <p:sp>
        <p:nvSpPr>
          <p:cNvPr id="4545" name="Google Shape;4545;p166"/>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sp>
        <p:nvSpPr>
          <p:cNvPr id="163" name="Google Shape;3838;p140">
            <a:extLst>
              <a:ext uri="{FF2B5EF4-FFF2-40B4-BE49-F238E27FC236}">
                <a16:creationId xmlns:a16="http://schemas.microsoft.com/office/drawing/2014/main" id="{80E00CA7-F4A2-D74B-9858-A9D90BF36A5F}"/>
              </a:ext>
            </a:extLst>
          </p:cNvPr>
          <p:cNvSpPr txBox="1"/>
          <p:nvPr/>
        </p:nvSpPr>
        <p:spPr>
          <a:xfrm>
            <a:off x="7921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Good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sp>
        <p:nvSpPr>
          <p:cNvPr id="164" name="Google Shape;3838;p140">
            <a:extLst>
              <a:ext uri="{FF2B5EF4-FFF2-40B4-BE49-F238E27FC236}">
                <a16:creationId xmlns:a16="http://schemas.microsoft.com/office/drawing/2014/main" id="{5724C93A-FEAA-2A47-B39D-1B6FFBD19015}"/>
              </a:ext>
            </a:extLst>
          </p:cNvPr>
          <p:cNvSpPr txBox="1"/>
          <p:nvPr/>
        </p:nvSpPr>
        <p:spPr>
          <a:xfrm>
            <a:off x="64690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Bad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pic>
        <p:nvPicPr>
          <p:cNvPr id="5" name="Picture 4" descr="Graphical user interface, application&#10;&#10;Description automatically generated">
            <a:extLst>
              <a:ext uri="{FF2B5EF4-FFF2-40B4-BE49-F238E27FC236}">
                <a16:creationId xmlns:a16="http://schemas.microsoft.com/office/drawing/2014/main" id="{D5D06120-3EAA-6E4F-B59F-4EC4AC84E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63" y="1951186"/>
            <a:ext cx="3162428" cy="4464604"/>
          </a:xfrm>
          <a:prstGeom prst="rect">
            <a:avLst/>
          </a:prstGeom>
        </p:spPr>
      </p:pic>
      <p:grpSp>
        <p:nvGrpSpPr>
          <p:cNvPr id="13" name="Google Shape;4695;p166">
            <a:extLst>
              <a:ext uri="{FF2B5EF4-FFF2-40B4-BE49-F238E27FC236}">
                <a16:creationId xmlns:a16="http://schemas.microsoft.com/office/drawing/2014/main" id="{01AFC546-0B11-864B-B4FF-A7E4BAB9C476}"/>
              </a:ext>
            </a:extLst>
          </p:cNvPr>
          <p:cNvGrpSpPr/>
          <p:nvPr/>
        </p:nvGrpSpPr>
        <p:grpSpPr>
          <a:xfrm>
            <a:off x="4156111" y="4580132"/>
            <a:ext cx="2565381" cy="656591"/>
            <a:chOff x="5995194" y="1478882"/>
            <a:chExt cx="1924036" cy="492443"/>
          </a:xfrm>
        </p:grpSpPr>
        <p:sp>
          <p:nvSpPr>
            <p:cNvPr id="14" name="Google Shape;4696;p166">
              <a:extLst>
                <a:ext uri="{FF2B5EF4-FFF2-40B4-BE49-F238E27FC236}">
                  <a16:creationId xmlns:a16="http://schemas.microsoft.com/office/drawing/2014/main" id="{B3A374F8-F1DB-E649-90B5-98E572EEA7A2}"/>
                </a:ext>
              </a:extLst>
            </p:cNvPr>
            <p:cNvSpPr txBox="1"/>
            <p:nvPr/>
          </p:nvSpPr>
          <p:spPr>
            <a:xfrm>
              <a:off x="6362572" y="1605706"/>
              <a:ext cx="1556658"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1600" b="1"/>
                <a:t>Comments</a:t>
              </a:r>
              <a:endParaRPr sz="1600" b="1"/>
            </a:p>
          </p:txBody>
        </p:sp>
        <p:sp>
          <p:nvSpPr>
            <p:cNvPr id="15" name="Google Shape;4697;p166">
              <a:extLst>
                <a:ext uri="{FF2B5EF4-FFF2-40B4-BE49-F238E27FC236}">
                  <a16:creationId xmlns:a16="http://schemas.microsoft.com/office/drawing/2014/main" id="{485CFBC4-4ED9-D245-A27E-D84DC2D177A4}"/>
                </a:ext>
              </a:extLst>
            </p:cNvPr>
            <p:cNvSpPr txBox="1"/>
            <p:nvPr/>
          </p:nvSpPr>
          <p:spPr>
            <a:xfrm>
              <a:off x="5995194" y="1478882"/>
              <a:ext cx="910431" cy="492443"/>
            </a:xfrm>
            <a:prstGeom prst="rect">
              <a:avLst/>
            </a:prstGeom>
            <a:noFill/>
            <a:ln>
              <a:noFill/>
            </a:ln>
          </p:spPr>
          <p:txBody>
            <a:bodyPr spcFirstLastPara="1" wrap="square" lIns="0" tIns="0" rIns="0" bIns="0" anchor="t" anchorCtr="0">
              <a:noAutofit/>
            </a:bodyPr>
            <a:lstStyle/>
            <a:p>
              <a:r>
                <a:rPr lang="en-US" sz="3200">
                  <a:solidFill>
                    <a:schemeClr val="accent2"/>
                  </a:solidFill>
                  <a:latin typeface="Lato Black"/>
                  <a:ea typeface="Lato Black"/>
                  <a:cs typeface="Lato Black"/>
                  <a:sym typeface="Lato Black"/>
                </a:rPr>
                <a:t>5</a:t>
              </a:r>
              <a:r>
                <a:rPr lang="en-US" altLang="zh-CN" sz="3200">
                  <a:solidFill>
                    <a:schemeClr val="accent2"/>
                  </a:solidFill>
                  <a:latin typeface="Lato Black"/>
                  <a:ea typeface="Lato Black"/>
                  <a:cs typeface="Lato Black"/>
                  <a:sym typeface="Lato Black"/>
                </a:rPr>
                <a:t>1</a:t>
              </a:r>
              <a:endParaRPr sz="1200"/>
            </a:p>
          </p:txBody>
        </p:sp>
      </p:grpSp>
      <p:sp>
        <p:nvSpPr>
          <p:cNvPr id="16" name="Google Shape;4696;p166">
            <a:extLst>
              <a:ext uri="{FF2B5EF4-FFF2-40B4-BE49-F238E27FC236}">
                <a16:creationId xmlns:a16="http://schemas.microsoft.com/office/drawing/2014/main" id="{D0E50405-A865-4646-848C-E3B9ABB43F33}"/>
              </a:ext>
            </a:extLst>
          </p:cNvPr>
          <p:cNvSpPr txBox="1"/>
          <p:nvPr/>
        </p:nvSpPr>
        <p:spPr>
          <a:xfrm>
            <a:off x="4633458" y="5246401"/>
            <a:ext cx="2075544" cy="410370"/>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1600" b="1"/>
              <a:t>Shares</a:t>
            </a:r>
            <a:endParaRPr sz="1600" b="1"/>
          </a:p>
        </p:txBody>
      </p:sp>
      <p:sp>
        <p:nvSpPr>
          <p:cNvPr id="17" name="Google Shape;4697;p166">
            <a:extLst>
              <a:ext uri="{FF2B5EF4-FFF2-40B4-BE49-F238E27FC236}">
                <a16:creationId xmlns:a16="http://schemas.microsoft.com/office/drawing/2014/main" id="{2348B81C-CF89-564A-AFD0-C0C9CD6B8B33}"/>
              </a:ext>
            </a:extLst>
          </p:cNvPr>
          <p:cNvSpPr txBox="1"/>
          <p:nvPr/>
        </p:nvSpPr>
        <p:spPr>
          <a:xfrm>
            <a:off x="4143621" y="5077302"/>
            <a:ext cx="1213908" cy="656591"/>
          </a:xfrm>
          <a:prstGeom prst="rect">
            <a:avLst/>
          </a:prstGeom>
          <a:noFill/>
          <a:ln>
            <a:noFill/>
          </a:ln>
        </p:spPr>
        <p:txBody>
          <a:bodyPr spcFirstLastPara="1" wrap="square" lIns="0" tIns="0" rIns="0" bIns="0" anchor="t" anchorCtr="0">
            <a:noAutofit/>
          </a:bodyPr>
          <a:lstStyle/>
          <a:p>
            <a:r>
              <a:rPr lang="en-US" altLang="zh-CN" sz="3200">
                <a:solidFill>
                  <a:schemeClr val="accent2"/>
                </a:solidFill>
                <a:latin typeface="Lato Black"/>
                <a:sym typeface="Lato Black"/>
              </a:rPr>
              <a:t>29</a:t>
            </a:r>
            <a:endParaRPr sz="1200"/>
          </a:p>
        </p:txBody>
      </p:sp>
      <p:pic>
        <p:nvPicPr>
          <p:cNvPr id="7" name="Picture 6" descr="Graphical user interface, text, application&#10;&#10;Description automatically generated">
            <a:extLst>
              <a:ext uri="{FF2B5EF4-FFF2-40B4-BE49-F238E27FC236}">
                <a16:creationId xmlns:a16="http://schemas.microsoft.com/office/drawing/2014/main" id="{7AE16A1A-725F-CA4D-BDAC-CC5951F78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083" y="2057400"/>
            <a:ext cx="2997720" cy="4299056"/>
          </a:xfrm>
          <a:prstGeom prst="rect">
            <a:avLst/>
          </a:prstGeom>
        </p:spPr>
      </p:pic>
      <p:grpSp>
        <p:nvGrpSpPr>
          <p:cNvPr id="20" name="Google Shape;4695;p166">
            <a:extLst>
              <a:ext uri="{FF2B5EF4-FFF2-40B4-BE49-F238E27FC236}">
                <a16:creationId xmlns:a16="http://schemas.microsoft.com/office/drawing/2014/main" id="{5888F5FF-1988-0742-AA67-005A2D082692}"/>
              </a:ext>
            </a:extLst>
          </p:cNvPr>
          <p:cNvGrpSpPr/>
          <p:nvPr/>
        </p:nvGrpSpPr>
        <p:grpSpPr>
          <a:xfrm>
            <a:off x="9719967" y="4642592"/>
            <a:ext cx="2565381" cy="656591"/>
            <a:chOff x="5995194" y="1478882"/>
            <a:chExt cx="1924036" cy="492443"/>
          </a:xfrm>
        </p:grpSpPr>
        <p:sp>
          <p:nvSpPr>
            <p:cNvPr id="21" name="Google Shape;4696;p166">
              <a:extLst>
                <a:ext uri="{FF2B5EF4-FFF2-40B4-BE49-F238E27FC236}">
                  <a16:creationId xmlns:a16="http://schemas.microsoft.com/office/drawing/2014/main" id="{0EFCB9F9-3F17-E849-81F6-3808DB5167DE}"/>
                </a:ext>
              </a:extLst>
            </p:cNvPr>
            <p:cNvSpPr txBox="1"/>
            <p:nvPr/>
          </p:nvSpPr>
          <p:spPr>
            <a:xfrm>
              <a:off x="6362572" y="1605706"/>
              <a:ext cx="1556658"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1600" b="1"/>
                <a:t>Comments</a:t>
              </a:r>
              <a:endParaRPr sz="1600" b="1"/>
            </a:p>
          </p:txBody>
        </p:sp>
        <p:sp>
          <p:nvSpPr>
            <p:cNvPr id="22" name="Google Shape;4697;p166">
              <a:extLst>
                <a:ext uri="{FF2B5EF4-FFF2-40B4-BE49-F238E27FC236}">
                  <a16:creationId xmlns:a16="http://schemas.microsoft.com/office/drawing/2014/main" id="{236BF31B-0FFC-6F46-9190-B56E26634A9A}"/>
                </a:ext>
              </a:extLst>
            </p:cNvPr>
            <p:cNvSpPr txBox="1"/>
            <p:nvPr/>
          </p:nvSpPr>
          <p:spPr>
            <a:xfrm>
              <a:off x="5995194" y="1478882"/>
              <a:ext cx="910431" cy="492443"/>
            </a:xfrm>
            <a:prstGeom prst="rect">
              <a:avLst/>
            </a:prstGeom>
            <a:noFill/>
            <a:ln>
              <a:noFill/>
            </a:ln>
          </p:spPr>
          <p:txBody>
            <a:bodyPr spcFirstLastPara="1" wrap="square" lIns="0" tIns="0" rIns="0" bIns="0" anchor="t" anchorCtr="0">
              <a:noAutofit/>
            </a:bodyPr>
            <a:lstStyle/>
            <a:p>
              <a:r>
                <a:rPr lang="en-US" altLang="zh-CN" sz="3200">
                  <a:solidFill>
                    <a:schemeClr val="accent2"/>
                  </a:solidFill>
                  <a:latin typeface="Lato Black"/>
                  <a:sym typeface="Lato Black"/>
                </a:rPr>
                <a:t>0</a:t>
              </a:r>
              <a:endParaRPr sz="1200"/>
            </a:p>
          </p:txBody>
        </p:sp>
      </p:grpSp>
      <p:sp>
        <p:nvSpPr>
          <p:cNvPr id="23" name="Google Shape;4697;p166">
            <a:extLst>
              <a:ext uri="{FF2B5EF4-FFF2-40B4-BE49-F238E27FC236}">
                <a16:creationId xmlns:a16="http://schemas.microsoft.com/office/drawing/2014/main" id="{7B498C25-841E-1A46-AC87-C950A5D63795}"/>
              </a:ext>
            </a:extLst>
          </p:cNvPr>
          <p:cNvSpPr txBox="1"/>
          <p:nvPr/>
        </p:nvSpPr>
        <p:spPr>
          <a:xfrm>
            <a:off x="9707477" y="5139762"/>
            <a:ext cx="1213908" cy="656591"/>
          </a:xfrm>
          <a:prstGeom prst="rect">
            <a:avLst/>
          </a:prstGeom>
          <a:noFill/>
          <a:ln>
            <a:noFill/>
          </a:ln>
        </p:spPr>
        <p:txBody>
          <a:bodyPr spcFirstLastPara="1" wrap="square" lIns="0" tIns="0" rIns="0" bIns="0" anchor="t" anchorCtr="0">
            <a:noAutofit/>
          </a:bodyPr>
          <a:lstStyle/>
          <a:p>
            <a:r>
              <a:rPr lang="en-US" altLang="zh-CN" sz="3200">
                <a:solidFill>
                  <a:schemeClr val="accent2"/>
                </a:solidFill>
                <a:latin typeface="Lato Black"/>
                <a:sym typeface="Lato Black"/>
              </a:rPr>
              <a:t>0</a:t>
            </a:r>
            <a:endParaRPr sz="1200"/>
          </a:p>
        </p:txBody>
      </p:sp>
      <p:sp>
        <p:nvSpPr>
          <p:cNvPr id="24" name="Google Shape;4696;p166">
            <a:extLst>
              <a:ext uri="{FF2B5EF4-FFF2-40B4-BE49-F238E27FC236}">
                <a16:creationId xmlns:a16="http://schemas.microsoft.com/office/drawing/2014/main" id="{8731CE79-21DD-2048-989A-33ACC52EF922}"/>
              </a:ext>
            </a:extLst>
          </p:cNvPr>
          <p:cNvSpPr txBox="1"/>
          <p:nvPr/>
        </p:nvSpPr>
        <p:spPr>
          <a:xfrm>
            <a:off x="10253961" y="5304630"/>
            <a:ext cx="2075544" cy="410370"/>
          </a:xfrm>
          <a:prstGeom prst="rect">
            <a:avLst/>
          </a:prstGeom>
          <a:noFill/>
          <a:ln>
            <a:noFill/>
          </a:ln>
        </p:spPr>
        <p:txBody>
          <a:bodyPr spcFirstLastPara="1" wrap="square" lIns="0" tIns="0" rIns="0" bIns="0" anchor="t" anchorCtr="0">
            <a:noAutofit/>
          </a:bodyPr>
          <a:lstStyle/>
          <a:p>
            <a:pPr>
              <a:buClr>
                <a:schemeClr val="accent1"/>
              </a:buClr>
              <a:buSzPts val="1000"/>
            </a:pPr>
            <a:r>
              <a:rPr lang="en-US" altLang="zh-CN" sz="1600" b="1"/>
              <a:t>Shares</a:t>
            </a:r>
            <a:endParaRPr sz="1600" b="1"/>
          </a:p>
        </p:txBody>
      </p:sp>
      <p:pic>
        <p:nvPicPr>
          <p:cNvPr id="2050" name="Picture 2" descr="Smileys in LaTeX - TeX - LaTeX Stack Exchange">
            <a:extLst>
              <a:ext uri="{FF2B5EF4-FFF2-40B4-BE49-F238E27FC236}">
                <a16:creationId xmlns:a16="http://schemas.microsoft.com/office/drawing/2014/main" id="{EAA9A8CC-0A99-7B4E-97AA-565F7A8AF8E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8596" b="77193" l="60634" r="91978">
                        <a14:foregroundMark x1="75187" y1="18947" x2="79664" y2="19298"/>
                        <a14:foregroundMark x1="81343" y1="35789" x2="81343" y2="35789"/>
                        <a14:foregroundMark x1="70149" y1="35789" x2="70149" y2="35789"/>
                        <a14:foregroundMark x1="60634" y1="43860" x2="60634" y2="43860"/>
                        <a14:foregroundMark x1="73881" y1="60000" x2="73881" y2="60000"/>
                        <a14:foregroundMark x1="75000" y1="75789" x2="75000" y2="75789"/>
                      </a14:backgroundRemoval>
                    </a14:imgEffect>
                  </a14:imgLayer>
                </a14:imgProps>
              </a:ext>
              <a:ext uri="{28A0092B-C50C-407E-A947-70E740481C1C}">
                <a14:useLocalDpi xmlns:a14="http://schemas.microsoft.com/office/drawing/2010/main" val="0"/>
              </a:ext>
            </a:extLst>
          </a:blip>
          <a:srcRect l="58221" t="14081" r="4123" b="15513"/>
          <a:stretch/>
        </p:blipFill>
        <p:spPr bwMode="auto">
          <a:xfrm>
            <a:off x="9803567" y="3222884"/>
            <a:ext cx="1372129" cy="1364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mileys in LaTeX - TeX - LaTeX Stack Exchange">
            <a:extLst>
              <a:ext uri="{FF2B5EF4-FFF2-40B4-BE49-F238E27FC236}">
                <a16:creationId xmlns:a16="http://schemas.microsoft.com/office/drawing/2014/main" id="{B8E6EFE2-895F-2448-A444-D8C82B800B7D}"/>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20284" b="76609" l="8520" r="40758">
                        <a14:foregroundMark x1="15299" y1="23509" x2="16978" y2="21404"/>
                        <a14:foregroundMark x1="17351" y1="37544" x2="17351" y2="37544"/>
                        <a14:foregroundMark x1="28731" y1="35439" x2="28731" y2="35439"/>
                        <a14:foregroundMark x1="25000" y1="61754" x2="25000" y2="61754"/>
                        <a14:foregroundMark x1="13619" y1="50877" x2="13619" y2="50877"/>
                        <a14:foregroundMark x1="32463" y1="51579" x2="32463" y2="51579"/>
                      </a14:backgroundRemoval>
                    </a14:imgEffect>
                  </a14:imgLayer>
                </a14:imgProps>
              </a:ext>
              <a:ext uri="{28A0092B-C50C-407E-A947-70E740481C1C}">
                <a14:useLocalDpi xmlns:a14="http://schemas.microsoft.com/office/drawing/2010/main" val="0"/>
              </a:ext>
            </a:extLst>
          </a:blip>
          <a:srcRect l="4490" t="13244" r="55212" b="16350"/>
          <a:stretch/>
        </p:blipFill>
        <p:spPr bwMode="auto">
          <a:xfrm>
            <a:off x="4201385" y="3189358"/>
            <a:ext cx="1479887" cy="137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401290"/>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16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solidFill>
                  <a:schemeClr val="accent2"/>
                </a:solidFill>
              </a:rPr>
              <a:t>Example of Good Ads – Main Body</a:t>
            </a:r>
            <a:endParaRPr>
              <a:solidFill>
                <a:schemeClr val="accent2"/>
              </a:solidFill>
            </a:endParaRPr>
          </a:p>
        </p:txBody>
      </p:sp>
      <p:sp>
        <p:nvSpPr>
          <p:cNvPr id="4545" name="Google Shape;4545;p166"/>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sp>
        <p:nvSpPr>
          <p:cNvPr id="163" name="Google Shape;3838;p140">
            <a:extLst>
              <a:ext uri="{FF2B5EF4-FFF2-40B4-BE49-F238E27FC236}">
                <a16:creationId xmlns:a16="http://schemas.microsoft.com/office/drawing/2014/main" id="{80E00CA7-F4A2-D74B-9858-A9D90BF36A5F}"/>
              </a:ext>
            </a:extLst>
          </p:cNvPr>
          <p:cNvSpPr txBox="1"/>
          <p:nvPr/>
        </p:nvSpPr>
        <p:spPr>
          <a:xfrm>
            <a:off x="7921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Good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pic>
        <p:nvPicPr>
          <p:cNvPr id="5" name="Picture 4" descr="Graphical user interface, application&#10;&#10;Description automatically generated">
            <a:extLst>
              <a:ext uri="{FF2B5EF4-FFF2-40B4-BE49-F238E27FC236}">
                <a16:creationId xmlns:a16="http://schemas.microsoft.com/office/drawing/2014/main" id="{D5D06120-3EAA-6E4F-B59F-4EC4AC84E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63" y="1951186"/>
            <a:ext cx="3162428" cy="4464604"/>
          </a:xfrm>
          <a:prstGeom prst="rect">
            <a:avLst/>
          </a:prstGeom>
        </p:spPr>
      </p:pic>
      <p:grpSp>
        <p:nvGrpSpPr>
          <p:cNvPr id="18" name="Google Shape;4521;p165">
            <a:extLst>
              <a:ext uri="{FF2B5EF4-FFF2-40B4-BE49-F238E27FC236}">
                <a16:creationId xmlns:a16="http://schemas.microsoft.com/office/drawing/2014/main" id="{DF34FCEB-FAA1-C349-AA5C-A78DDAA63935}"/>
              </a:ext>
            </a:extLst>
          </p:cNvPr>
          <p:cNvGrpSpPr/>
          <p:nvPr/>
        </p:nvGrpSpPr>
        <p:grpSpPr>
          <a:xfrm>
            <a:off x="4754821" y="2057400"/>
            <a:ext cx="5978137" cy="4583922"/>
            <a:chOff x="5360512" y="1430990"/>
            <a:chExt cx="3169118" cy="730121"/>
          </a:xfrm>
        </p:grpSpPr>
        <p:sp>
          <p:nvSpPr>
            <p:cNvPr id="19" name="Google Shape;4522;p165">
              <a:extLst>
                <a:ext uri="{FF2B5EF4-FFF2-40B4-BE49-F238E27FC236}">
                  <a16:creationId xmlns:a16="http://schemas.microsoft.com/office/drawing/2014/main" id="{2EFCD140-4C3D-6E4C-9612-120906B82299}"/>
                </a:ext>
              </a:extLst>
            </p:cNvPr>
            <p:cNvSpPr txBox="1"/>
            <p:nvPr/>
          </p:nvSpPr>
          <p:spPr>
            <a:xfrm>
              <a:off x="5366901" y="1520936"/>
              <a:ext cx="3162729" cy="640175"/>
            </a:xfrm>
            <a:prstGeom prst="rect">
              <a:avLst/>
            </a:prstGeom>
            <a:noFill/>
            <a:ln>
              <a:noFill/>
            </a:ln>
          </p:spPr>
          <p:txBody>
            <a:bodyPr spcFirstLastPara="1" wrap="square" lIns="0" tIns="0" rIns="0" bIns="0" anchor="t" anchorCtr="0">
              <a:noAutofit/>
            </a:bodyPr>
            <a:lstStyle/>
            <a:p>
              <a:pPr>
                <a:lnSpc>
                  <a:spcPct val="130000"/>
                </a:lnSpc>
              </a:pPr>
              <a:r>
                <a:rPr lang="en-US" sz="1400">
                  <a:solidFill>
                    <a:schemeClr val="accent4"/>
                  </a:solidFill>
                  <a:latin typeface="Apple Chancery" panose="03020702040506060504" pitchFamily="66" charset="-79"/>
                  <a:ea typeface="Lato"/>
                  <a:cs typeface="Apple Chancery" panose="03020702040506060504" pitchFamily="66" charset="-79"/>
                  <a:sym typeface="Lato"/>
                </a:rPr>
                <a:t>“I escaped Vietnam almost 40 years ago. I barely made it out alive. Thirst, hunger, storms, pirates…. you name it. And through it all, I somehow made it to America. I worked tirelessly to rebuild my life from scratch. I became an engineer and discovered trading about 20 years ago. I spent over $100,000 on my trading education... but no one was able to give me a complete system that worked. I‘d only get a useful piece of information here and there... Because of my background as an engineer, I’ve been able to combine all this information I‘ve gathered over the years into a system that actually works.</a:t>
              </a:r>
              <a:r>
                <a:rPr lang="zh-CN" altLang="en-US" sz="1400">
                  <a:solidFill>
                    <a:schemeClr val="accent4"/>
                  </a:solidFill>
                  <a:latin typeface="Apple Chancery" panose="03020702040506060504" pitchFamily="66" charset="-79"/>
                  <a:ea typeface="Lato"/>
                  <a:cs typeface="Apple Chancery" panose="03020702040506060504" pitchFamily="66" charset="-79"/>
                  <a:sym typeface="Lato"/>
                </a:rPr>
                <a:t> </a:t>
              </a:r>
              <a:r>
                <a:rPr lang="en-US" sz="1400">
                  <a:solidFill>
                    <a:schemeClr val="accent4"/>
                  </a:solidFill>
                  <a:latin typeface="Apple Chancery" panose="03020702040506060504" pitchFamily="66" charset="-79"/>
                  <a:ea typeface="Lato"/>
                  <a:cs typeface="Apple Chancery" panose="03020702040506060504" pitchFamily="66" charset="-79"/>
                  <a:sym typeface="Lato"/>
                </a:rPr>
                <a:t>I've trimmed off all of the fat... What I teach is everything you need to know to become successful. Whether for short term trading, medium term trading, or building a long-term account for later in life. And it’s not like any of the other stuff that’s being shared on the internet. It’s very similar to how the professionals on Wall Street trade. I’ve taken the handful of components that account for the bulk of their profits…</a:t>
              </a:r>
              <a:r>
                <a:rPr lang="en-US" altLang="zh-CN" sz="1400">
                  <a:solidFill>
                    <a:schemeClr val="accent4"/>
                  </a:solidFill>
                  <a:latin typeface="Apple Chancery" panose="03020702040506060504" pitchFamily="66" charset="-79"/>
                  <a:ea typeface="Lato"/>
                  <a:cs typeface="Apple Chancery" panose="03020702040506060504" pitchFamily="66" charset="-79"/>
                  <a:sym typeface="Lato"/>
                </a:rPr>
                <a:t>…</a:t>
              </a:r>
              <a:endParaRPr lang="en-US" sz="1400">
                <a:solidFill>
                  <a:schemeClr val="accent4"/>
                </a:solidFill>
                <a:latin typeface="Apple Chancery" panose="03020702040506060504" pitchFamily="66" charset="-79"/>
                <a:ea typeface="Lato"/>
                <a:cs typeface="Apple Chancery" panose="03020702040506060504" pitchFamily="66" charset="-79"/>
                <a:sym typeface="Lato"/>
              </a:endParaRPr>
            </a:p>
          </p:txBody>
        </p:sp>
        <p:sp>
          <p:nvSpPr>
            <p:cNvPr id="25" name="Google Shape;4523;p165">
              <a:extLst>
                <a:ext uri="{FF2B5EF4-FFF2-40B4-BE49-F238E27FC236}">
                  <a16:creationId xmlns:a16="http://schemas.microsoft.com/office/drawing/2014/main" id="{BB9B345D-B421-5F44-8453-77026B3C5858}"/>
                </a:ext>
              </a:extLst>
            </p:cNvPr>
            <p:cNvSpPr txBox="1"/>
            <p:nvPr/>
          </p:nvSpPr>
          <p:spPr>
            <a:xfrm>
              <a:off x="5360512" y="1430990"/>
              <a:ext cx="2835361" cy="184666"/>
            </a:xfrm>
            <a:prstGeom prst="rect">
              <a:avLst/>
            </a:prstGeom>
            <a:noFill/>
            <a:ln>
              <a:noFill/>
            </a:ln>
          </p:spPr>
          <p:txBody>
            <a:bodyPr spcFirstLastPara="1" wrap="square" lIns="0" tIns="0" rIns="0" bIns="0" anchor="t" anchorCtr="0">
              <a:noAutofit/>
            </a:bodyPr>
            <a:lstStyle/>
            <a:p>
              <a:r>
                <a:rPr lang="en-US" altLang="zh-CN" sz="1600" b="1">
                  <a:solidFill>
                    <a:schemeClr val="accent2"/>
                  </a:solidFill>
                  <a:latin typeface="Lato Black"/>
                  <a:ea typeface="Lato Black"/>
                  <a:cs typeface="Lato Black"/>
                  <a:sym typeface="Lato Black"/>
                </a:rPr>
                <a:t>Learn</a:t>
              </a:r>
              <a:r>
                <a:rPr lang="zh-CN" altLang="en-US" sz="1600" b="1">
                  <a:solidFill>
                    <a:schemeClr val="accent2"/>
                  </a:solidFill>
                  <a:latin typeface="Lato Black"/>
                  <a:ea typeface="Lato Black"/>
                  <a:cs typeface="Lato Black"/>
                  <a:sym typeface="Lato Black"/>
                </a:rPr>
                <a:t> </a:t>
              </a:r>
              <a:r>
                <a:rPr lang="en-US" altLang="zh-CN" sz="1600" b="1">
                  <a:solidFill>
                    <a:schemeClr val="accent2"/>
                  </a:solidFill>
                  <a:latin typeface="Lato Black"/>
                  <a:ea typeface="Lato Black"/>
                  <a:cs typeface="Lato Black"/>
                  <a:sym typeface="Lato Black"/>
                </a:rPr>
                <a:t>Our</a:t>
              </a:r>
              <a:r>
                <a:rPr lang="zh-CN" altLang="en-US" sz="1600" b="1">
                  <a:solidFill>
                    <a:schemeClr val="accent2"/>
                  </a:solidFill>
                  <a:latin typeface="Lato Black"/>
                  <a:ea typeface="Lato Black"/>
                  <a:cs typeface="Lato Black"/>
                  <a:sym typeface="Lato Black"/>
                </a:rPr>
                <a:t> </a:t>
              </a:r>
              <a:r>
                <a:rPr lang="en-US" altLang="zh-CN" sz="1600" b="1">
                  <a:solidFill>
                    <a:schemeClr val="accent2"/>
                  </a:solidFill>
                  <a:latin typeface="Lato Black"/>
                  <a:ea typeface="Lato Black"/>
                  <a:cs typeface="Lato Black"/>
                  <a:sym typeface="Lato Black"/>
                </a:rPr>
                <a:t>1</a:t>
              </a:r>
              <a:r>
                <a:rPr lang="zh-CN" altLang="en-US" sz="1600" b="1">
                  <a:solidFill>
                    <a:schemeClr val="accent2"/>
                  </a:solidFill>
                  <a:latin typeface="Lato Black"/>
                  <a:ea typeface="Lato Black"/>
                  <a:cs typeface="Lato Black"/>
                  <a:sym typeface="Lato Black"/>
                </a:rPr>
                <a:t> </a:t>
              </a:r>
              <a:r>
                <a:rPr lang="en-US" altLang="zh-CN" sz="1600" b="1">
                  <a:solidFill>
                    <a:schemeClr val="accent2"/>
                  </a:solidFill>
                  <a:latin typeface="Lato Black"/>
                  <a:ea typeface="Lato Black"/>
                  <a:cs typeface="Lato Black"/>
                  <a:sym typeface="Lato Black"/>
                </a:rPr>
                <a:t>Simple</a:t>
              </a:r>
              <a:r>
                <a:rPr lang="zh-CN" altLang="en-US" sz="1600" b="1">
                  <a:solidFill>
                    <a:schemeClr val="accent2"/>
                  </a:solidFill>
                  <a:latin typeface="Lato Black"/>
                  <a:ea typeface="Lato Black"/>
                  <a:cs typeface="Lato Black"/>
                  <a:sym typeface="Lato Black"/>
                </a:rPr>
                <a:t> </a:t>
              </a:r>
              <a:r>
                <a:rPr lang="en-US" altLang="zh-CN" sz="1600" b="1">
                  <a:solidFill>
                    <a:schemeClr val="accent2"/>
                  </a:solidFill>
                  <a:latin typeface="Lato Black"/>
                  <a:ea typeface="Lato Black"/>
                  <a:cs typeface="Lato Black"/>
                  <a:sym typeface="Lato Black"/>
                </a:rPr>
                <a:t>‘Wall</a:t>
              </a:r>
              <a:r>
                <a:rPr lang="zh-CN" altLang="en-US" sz="1600" b="1">
                  <a:solidFill>
                    <a:schemeClr val="accent2"/>
                  </a:solidFill>
                  <a:latin typeface="Lato Black"/>
                  <a:ea typeface="Lato Black"/>
                  <a:cs typeface="Lato Black"/>
                  <a:sym typeface="Lato Black"/>
                </a:rPr>
                <a:t> </a:t>
              </a:r>
              <a:r>
                <a:rPr lang="en-US" altLang="zh-CN" sz="1600" b="1">
                  <a:solidFill>
                    <a:schemeClr val="accent2"/>
                  </a:solidFill>
                  <a:latin typeface="Lato Black"/>
                  <a:ea typeface="Lato Black"/>
                  <a:cs typeface="Lato Black"/>
                  <a:sym typeface="Lato Black"/>
                </a:rPr>
                <a:t>Street‘</a:t>
              </a:r>
              <a:r>
                <a:rPr lang="zh-CN" altLang="en-US" sz="1600" b="1">
                  <a:solidFill>
                    <a:schemeClr val="accent2"/>
                  </a:solidFill>
                  <a:latin typeface="Lato Black"/>
                  <a:ea typeface="Lato Black"/>
                  <a:cs typeface="Lato Black"/>
                  <a:sym typeface="Lato Black"/>
                </a:rPr>
                <a:t> </a:t>
              </a:r>
              <a:r>
                <a:rPr lang="en-US" altLang="zh-CN" sz="1600" b="1">
                  <a:solidFill>
                    <a:schemeClr val="accent2"/>
                  </a:solidFill>
                  <a:latin typeface="Lato Black"/>
                  <a:ea typeface="Lato Black"/>
                  <a:cs typeface="Lato Black"/>
                  <a:sym typeface="Lato Black"/>
                </a:rPr>
                <a:t>Trading</a:t>
              </a:r>
              <a:r>
                <a:rPr lang="zh-CN" altLang="en-US" sz="1600" b="1">
                  <a:solidFill>
                    <a:schemeClr val="accent2"/>
                  </a:solidFill>
                  <a:latin typeface="Lato Black"/>
                  <a:ea typeface="Lato Black"/>
                  <a:cs typeface="Lato Black"/>
                  <a:sym typeface="Lato Black"/>
                </a:rPr>
                <a:t> </a:t>
              </a:r>
              <a:r>
                <a:rPr lang="en-US" altLang="zh-CN" sz="1600" b="1">
                  <a:solidFill>
                    <a:schemeClr val="accent2"/>
                  </a:solidFill>
                  <a:latin typeface="Lato Black"/>
                  <a:ea typeface="Lato Black"/>
                  <a:cs typeface="Lato Black"/>
                  <a:sym typeface="Lato Black"/>
                </a:rPr>
                <a:t>Strategy</a:t>
              </a:r>
              <a:endParaRPr sz="1600" b="1">
                <a:solidFill>
                  <a:schemeClr val="accent1"/>
                </a:solidFill>
                <a:latin typeface="Lato Black"/>
                <a:ea typeface="Lato Black"/>
                <a:cs typeface="Lato Black"/>
                <a:sym typeface="Lato Black"/>
              </a:endParaRPr>
            </a:p>
          </p:txBody>
        </p:sp>
      </p:grpSp>
    </p:spTree>
    <p:extLst>
      <p:ext uri="{BB962C8B-B14F-4D97-AF65-F5344CB8AC3E}">
        <p14:creationId xmlns:p14="http://schemas.microsoft.com/office/powerpoint/2010/main" val="2241437108"/>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16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SG">
                <a:solidFill>
                  <a:schemeClr val="accent2"/>
                </a:solidFill>
              </a:rPr>
              <a:t>Analize</a:t>
            </a:r>
            <a:r>
              <a:rPr lang="zh-CN" altLang="en-US">
                <a:solidFill>
                  <a:schemeClr val="accent2"/>
                </a:solidFill>
              </a:rPr>
              <a:t> </a:t>
            </a:r>
            <a:r>
              <a:rPr lang="en-US" altLang="zh-CN">
                <a:solidFill>
                  <a:schemeClr val="accent2"/>
                </a:solidFill>
              </a:rPr>
              <a:t>the</a:t>
            </a:r>
            <a:r>
              <a:rPr lang="zh-CN" altLang="en-US">
                <a:solidFill>
                  <a:schemeClr val="accent2"/>
                </a:solidFill>
              </a:rPr>
              <a:t> </a:t>
            </a:r>
            <a:r>
              <a:rPr lang="en-US" altLang="zh-CN">
                <a:solidFill>
                  <a:schemeClr val="accent2"/>
                </a:solidFill>
              </a:rPr>
              <a:t>Ads</a:t>
            </a:r>
            <a:r>
              <a:rPr lang="zh-CN" altLang="en-US">
                <a:solidFill>
                  <a:schemeClr val="accent2"/>
                </a:solidFill>
              </a:rPr>
              <a:t> </a:t>
            </a:r>
            <a:r>
              <a:rPr lang="en-US" altLang="zh-CN">
                <a:solidFill>
                  <a:schemeClr val="accent2"/>
                </a:solidFill>
              </a:rPr>
              <a:t>Title</a:t>
            </a:r>
            <a:endParaRPr>
              <a:solidFill>
                <a:schemeClr val="accent2"/>
              </a:solidFill>
            </a:endParaRPr>
          </a:p>
        </p:txBody>
      </p:sp>
      <p:sp>
        <p:nvSpPr>
          <p:cNvPr id="4545" name="Google Shape;4545;p166"/>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sp>
        <p:nvSpPr>
          <p:cNvPr id="163" name="Google Shape;3838;p140">
            <a:extLst>
              <a:ext uri="{FF2B5EF4-FFF2-40B4-BE49-F238E27FC236}">
                <a16:creationId xmlns:a16="http://schemas.microsoft.com/office/drawing/2014/main" id="{80E00CA7-F4A2-D74B-9858-A9D90BF36A5F}"/>
              </a:ext>
            </a:extLst>
          </p:cNvPr>
          <p:cNvSpPr txBox="1"/>
          <p:nvPr/>
        </p:nvSpPr>
        <p:spPr>
          <a:xfrm>
            <a:off x="7921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Good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sp>
        <p:nvSpPr>
          <p:cNvPr id="164" name="Google Shape;3838;p140">
            <a:extLst>
              <a:ext uri="{FF2B5EF4-FFF2-40B4-BE49-F238E27FC236}">
                <a16:creationId xmlns:a16="http://schemas.microsoft.com/office/drawing/2014/main" id="{5724C93A-FEAA-2A47-B39D-1B6FFBD19015}"/>
              </a:ext>
            </a:extLst>
          </p:cNvPr>
          <p:cNvSpPr txBox="1"/>
          <p:nvPr/>
        </p:nvSpPr>
        <p:spPr>
          <a:xfrm>
            <a:off x="64690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Bad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pic>
        <p:nvPicPr>
          <p:cNvPr id="2050" name="Picture 2" descr="Smileys in LaTeX - TeX - LaTeX Stack Exchange">
            <a:extLst>
              <a:ext uri="{FF2B5EF4-FFF2-40B4-BE49-F238E27FC236}">
                <a16:creationId xmlns:a16="http://schemas.microsoft.com/office/drawing/2014/main" id="{EAA9A8CC-0A99-7B4E-97AA-565F7A8AF8E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8596" b="77193" l="60634" r="91978">
                        <a14:foregroundMark x1="75187" y1="18947" x2="79664" y2="19298"/>
                        <a14:foregroundMark x1="81343" y1="35789" x2="81343" y2="35789"/>
                        <a14:foregroundMark x1="70149" y1="35789" x2="70149" y2="35789"/>
                        <a14:foregroundMark x1="60634" y1="43860" x2="60634" y2="43860"/>
                        <a14:foregroundMark x1="73881" y1="60000" x2="73881" y2="60000"/>
                        <a14:foregroundMark x1="75000" y1="75789" x2="75000" y2="75789"/>
                      </a14:backgroundRemoval>
                    </a14:imgEffect>
                  </a14:imgLayer>
                </a14:imgProps>
              </a:ext>
              <a:ext uri="{28A0092B-C50C-407E-A947-70E740481C1C}">
                <a14:useLocalDpi xmlns:a14="http://schemas.microsoft.com/office/drawing/2010/main" val="0"/>
              </a:ext>
            </a:extLst>
          </a:blip>
          <a:srcRect l="58221" t="14081" r="4123" b="15513"/>
          <a:stretch/>
        </p:blipFill>
        <p:spPr bwMode="auto">
          <a:xfrm>
            <a:off x="10403174" y="1817557"/>
            <a:ext cx="824459" cy="819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mileys in LaTeX - TeX - LaTeX Stack Exchange">
            <a:extLst>
              <a:ext uri="{FF2B5EF4-FFF2-40B4-BE49-F238E27FC236}">
                <a16:creationId xmlns:a16="http://schemas.microsoft.com/office/drawing/2014/main" id="{B8E6EFE2-895F-2448-A444-D8C82B800B7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0284" b="76609" l="8520" r="40758">
                        <a14:foregroundMark x1="15299" y1="23509" x2="16978" y2="21404"/>
                        <a14:foregroundMark x1="17351" y1="37544" x2="17351" y2="37544"/>
                        <a14:foregroundMark x1="28731" y1="35439" x2="28731" y2="35439"/>
                        <a14:foregroundMark x1="25000" y1="61754" x2="25000" y2="61754"/>
                        <a14:foregroundMark x1="13619" y1="50877" x2="13619" y2="50877"/>
                        <a14:foregroundMark x1="32463" y1="51579" x2="32463" y2="51579"/>
                      </a14:backgroundRemoval>
                    </a14:imgEffect>
                  </a14:imgLayer>
                </a14:imgProps>
              </a:ext>
              <a:ext uri="{28A0092B-C50C-407E-A947-70E740481C1C}">
                <a14:useLocalDpi xmlns:a14="http://schemas.microsoft.com/office/drawing/2010/main" val="0"/>
              </a:ext>
            </a:extLst>
          </a:blip>
          <a:srcRect l="4490" t="13244" r="55212" b="16350"/>
          <a:stretch/>
        </p:blipFill>
        <p:spPr bwMode="auto">
          <a:xfrm>
            <a:off x="4543125" y="1886160"/>
            <a:ext cx="880281" cy="8177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CB38EFF5-88B5-CE4D-BA4E-2A953E21AC14}"/>
              </a:ext>
            </a:extLst>
          </p:cNvPr>
          <p:cNvGraphicFramePr>
            <a:graphicFrameLocks noGrp="1"/>
          </p:cNvGraphicFramePr>
          <p:nvPr>
            <p:extLst>
              <p:ext uri="{D42A27DB-BD31-4B8C-83A1-F6EECF244321}">
                <p14:modId xmlns:p14="http://schemas.microsoft.com/office/powerpoint/2010/main" val="1342998104"/>
              </p:ext>
            </p:extLst>
          </p:nvPr>
        </p:nvGraphicFramePr>
        <p:xfrm>
          <a:off x="792163" y="2263202"/>
          <a:ext cx="3869779" cy="3732865"/>
        </p:xfrm>
        <a:graphic>
          <a:graphicData uri="http://schemas.openxmlformats.org/drawingml/2006/table">
            <a:tbl>
              <a:tblPr>
                <a:tableStyleId>{616DA210-FB5B-4158-B5E0-FEB733F419BA}</a:tableStyleId>
              </a:tblPr>
              <a:tblGrid>
                <a:gridCol w="1297650">
                  <a:extLst>
                    <a:ext uri="{9D8B030D-6E8A-4147-A177-3AD203B41FA5}">
                      <a16:colId xmlns:a16="http://schemas.microsoft.com/office/drawing/2014/main" val="34973155"/>
                    </a:ext>
                  </a:extLst>
                </a:gridCol>
                <a:gridCol w="1415619">
                  <a:extLst>
                    <a:ext uri="{9D8B030D-6E8A-4147-A177-3AD203B41FA5}">
                      <a16:colId xmlns:a16="http://schemas.microsoft.com/office/drawing/2014/main" val="1788060188"/>
                    </a:ext>
                  </a:extLst>
                </a:gridCol>
                <a:gridCol w="1156510">
                  <a:extLst>
                    <a:ext uri="{9D8B030D-6E8A-4147-A177-3AD203B41FA5}">
                      <a16:colId xmlns:a16="http://schemas.microsoft.com/office/drawing/2014/main" val="2447348761"/>
                    </a:ext>
                  </a:extLst>
                </a:gridCol>
              </a:tblGrid>
              <a:tr h="746573">
                <a:tc>
                  <a:txBody>
                    <a:bodyPr/>
                    <a:lstStyle/>
                    <a:p>
                      <a:pPr algn="ctr" fontAlgn="b"/>
                      <a:r>
                        <a:rPr lang="en-SG" sz="1400" u="none" strike="noStrike">
                          <a:effectLst/>
                        </a:rPr>
                        <a:t>trading </a:t>
                      </a:r>
                    </a:p>
                    <a:p>
                      <a:pPr algn="ctr" fontAlgn="b"/>
                      <a:r>
                        <a:rPr lang="en-SG" sz="1400" u="none" strike="noStrike">
                          <a:effectLst/>
                        </a:rPr>
                        <a:t>strategy</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learn </a:t>
                      </a:r>
                    </a:p>
                    <a:p>
                      <a:pPr algn="ctr" fontAlgn="b"/>
                      <a:r>
                        <a:rPr lang="en-SG" sz="1400" u="none" strike="noStrike">
                          <a:effectLst/>
                        </a:rPr>
                        <a:t>simple</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learn </a:t>
                      </a:r>
                    </a:p>
                    <a:p>
                      <a:pPr algn="ctr" fontAlgn="b"/>
                      <a:r>
                        <a:rPr lang="en-SG" sz="1400" u="none" strike="noStrike">
                          <a:effectLst/>
                        </a:rPr>
                        <a:t>proven</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1038915005"/>
                  </a:ext>
                </a:extLst>
              </a:tr>
              <a:tr h="746573">
                <a:tc>
                  <a:txBody>
                    <a:bodyPr/>
                    <a:lstStyle/>
                    <a:p>
                      <a:pPr algn="ctr" fontAlgn="b"/>
                      <a:r>
                        <a:rPr lang="en-SG" sz="1400" u="none" strike="noStrike">
                          <a:effectLst/>
                        </a:rPr>
                        <a:t>story </a:t>
                      </a:r>
                    </a:p>
                    <a:p>
                      <a:pPr algn="ctr" fontAlgn="b"/>
                      <a:r>
                        <a:rPr lang="en-SG" sz="1400" u="none" strike="noStrike">
                          <a:effectLst/>
                        </a:rPr>
                        <a:t>2m</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tom </a:t>
                      </a:r>
                    </a:p>
                    <a:p>
                      <a:pPr algn="ctr" fontAlgn="b"/>
                      <a:r>
                        <a:rPr lang="en-SG" sz="1400" u="none" strike="noStrike">
                          <a:effectLst/>
                        </a:rPr>
                        <a:t>story</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free </a:t>
                      </a:r>
                    </a:p>
                    <a:p>
                      <a:pPr algn="ctr" fontAlgn="b"/>
                      <a:r>
                        <a:rPr lang="en-SG" sz="1400" u="none" strike="noStrike">
                          <a:effectLst/>
                        </a:rPr>
                        <a:t>class</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3601985057"/>
                  </a:ext>
                </a:extLst>
              </a:tr>
              <a:tr h="746573">
                <a:tc>
                  <a:txBody>
                    <a:bodyPr/>
                    <a:lstStyle/>
                    <a:p>
                      <a:pPr algn="ctr" fontAlgn="b"/>
                      <a:r>
                        <a:rPr lang="en-SG" sz="1400" u="none" strike="noStrike">
                          <a:effectLst/>
                        </a:rPr>
                        <a:t>stocks</a:t>
                      </a:r>
                    </a:p>
                    <a:p>
                      <a:pPr algn="ctr" fontAlgn="b"/>
                      <a:r>
                        <a:rPr lang="en-SG" sz="1400" u="none" strike="noStrike">
                          <a:effectLst/>
                        </a:rPr>
                        <a:t> trading</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trading </a:t>
                      </a:r>
                    </a:p>
                    <a:p>
                      <a:pPr algn="ctr" fontAlgn="b"/>
                      <a:r>
                        <a:rPr lang="en-SG" sz="1400" u="none" strike="noStrike">
                          <a:effectLst/>
                        </a:rPr>
                        <a:t>basics</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creative rotation</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2151452866"/>
                  </a:ext>
                </a:extLst>
              </a:tr>
              <a:tr h="746573">
                <a:tc>
                  <a:txBody>
                    <a:bodyPr/>
                    <a:lstStyle/>
                    <a:p>
                      <a:pPr algn="ctr" fontAlgn="b"/>
                      <a:r>
                        <a:rPr lang="en-SG" sz="1400" u="none" strike="noStrike">
                          <a:effectLst/>
                        </a:rPr>
                        <a:t>beat </a:t>
                      </a:r>
                    </a:p>
                    <a:p>
                      <a:pPr algn="ctr" fontAlgn="b"/>
                      <a:r>
                        <a:rPr lang="en-SG" sz="1400" u="none" strike="noStrike">
                          <a:effectLst/>
                        </a:rPr>
                        <a:t>stock</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stock </a:t>
                      </a:r>
                    </a:p>
                    <a:p>
                      <a:pPr algn="ctr" fontAlgn="b"/>
                      <a:r>
                        <a:rPr lang="en-SG" sz="1400" u="none" strike="noStrike">
                          <a:effectLst/>
                        </a:rPr>
                        <a:t>market</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1000 </a:t>
                      </a:r>
                    </a:p>
                    <a:p>
                      <a:pPr algn="ctr" fontAlgn="b"/>
                      <a:r>
                        <a:rPr lang="en-SG" sz="1400" u="none" strike="noStrike">
                          <a:effectLst/>
                        </a:rPr>
                        <a:t>creative</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1385922976"/>
                  </a:ext>
                </a:extLst>
              </a:tr>
              <a:tr h="746573">
                <a:tc>
                  <a:txBody>
                    <a:bodyPr/>
                    <a:lstStyle/>
                    <a:p>
                      <a:pPr algn="ctr" fontAlgn="b"/>
                      <a:r>
                        <a:rPr lang="en-SG" sz="1400" u="none" strike="noStrike">
                          <a:effectLst/>
                        </a:rPr>
                        <a:t>father </a:t>
                      </a:r>
                    </a:p>
                    <a:p>
                      <a:pPr algn="ctr" fontAlgn="b"/>
                      <a:r>
                        <a:rPr lang="en-SG" sz="1400" u="none" strike="noStrike">
                          <a:effectLst/>
                        </a:rPr>
                        <a:t>son</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need </a:t>
                      </a:r>
                    </a:p>
                    <a:p>
                      <a:pPr algn="ctr" fontAlgn="b"/>
                      <a:r>
                        <a:rPr lang="en-SG" sz="1400" u="none" strike="noStrike">
                          <a:effectLst/>
                        </a:rPr>
                        <a:t>trade</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fake </a:t>
                      </a:r>
                    </a:p>
                    <a:p>
                      <a:pPr algn="ctr" fontAlgn="b"/>
                      <a:r>
                        <a:rPr lang="en-SG" sz="1400" u="none" strike="noStrike">
                          <a:effectLst/>
                        </a:rPr>
                        <a:t>guru</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38839428"/>
                  </a:ext>
                </a:extLst>
              </a:tr>
            </a:tbl>
          </a:graphicData>
        </a:graphic>
      </p:graphicFrame>
      <p:graphicFrame>
        <p:nvGraphicFramePr>
          <p:cNvPr id="25" name="Table 24">
            <a:extLst>
              <a:ext uri="{FF2B5EF4-FFF2-40B4-BE49-F238E27FC236}">
                <a16:creationId xmlns:a16="http://schemas.microsoft.com/office/drawing/2014/main" id="{46933D9D-7545-3146-9EEF-9DF70BF006E3}"/>
              </a:ext>
            </a:extLst>
          </p:cNvPr>
          <p:cNvGraphicFramePr>
            <a:graphicFrameLocks noGrp="1"/>
          </p:cNvGraphicFramePr>
          <p:nvPr>
            <p:extLst>
              <p:ext uri="{D42A27DB-BD31-4B8C-83A1-F6EECF244321}">
                <p14:modId xmlns:p14="http://schemas.microsoft.com/office/powerpoint/2010/main" val="2226899406"/>
              </p:ext>
            </p:extLst>
          </p:nvPr>
        </p:nvGraphicFramePr>
        <p:xfrm>
          <a:off x="6460943" y="2295680"/>
          <a:ext cx="3869779" cy="3732865"/>
        </p:xfrm>
        <a:graphic>
          <a:graphicData uri="http://schemas.openxmlformats.org/drawingml/2006/table">
            <a:tbl>
              <a:tblPr>
                <a:tableStyleId>{616DA210-FB5B-4158-B5E0-FEB733F419BA}</a:tableStyleId>
              </a:tblPr>
              <a:tblGrid>
                <a:gridCol w="1297650">
                  <a:extLst>
                    <a:ext uri="{9D8B030D-6E8A-4147-A177-3AD203B41FA5}">
                      <a16:colId xmlns:a16="http://schemas.microsoft.com/office/drawing/2014/main" val="34973155"/>
                    </a:ext>
                  </a:extLst>
                </a:gridCol>
                <a:gridCol w="1415619">
                  <a:extLst>
                    <a:ext uri="{9D8B030D-6E8A-4147-A177-3AD203B41FA5}">
                      <a16:colId xmlns:a16="http://schemas.microsoft.com/office/drawing/2014/main" val="1788060188"/>
                    </a:ext>
                  </a:extLst>
                </a:gridCol>
                <a:gridCol w="1156510">
                  <a:extLst>
                    <a:ext uri="{9D8B030D-6E8A-4147-A177-3AD203B41FA5}">
                      <a16:colId xmlns:a16="http://schemas.microsoft.com/office/drawing/2014/main" val="2447348761"/>
                    </a:ext>
                  </a:extLst>
                </a:gridCol>
              </a:tblGrid>
              <a:tr h="746573">
                <a:tc>
                  <a:txBody>
                    <a:bodyPr/>
                    <a:lstStyle/>
                    <a:p>
                      <a:pPr algn="ctr" fontAlgn="b"/>
                      <a:r>
                        <a:rPr lang="en-SG" sz="1400" u="none" strike="noStrike">
                          <a:effectLst/>
                        </a:rPr>
                        <a:t>trading </a:t>
                      </a:r>
                    </a:p>
                    <a:p>
                      <a:pPr algn="ctr" fontAlgn="b"/>
                      <a:r>
                        <a:rPr lang="en-SG" sz="1400" u="none" strike="noStrike">
                          <a:effectLst/>
                        </a:rPr>
                        <a:t>strategy</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learn </a:t>
                      </a:r>
                    </a:p>
                    <a:p>
                      <a:pPr algn="ctr" fontAlgn="b"/>
                      <a:r>
                        <a:rPr lang="en-SG" sz="1400" u="none" strike="noStrike">
                          <a:effectLst/>
                        </a:rPr>
                        <a:t>simple</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learn </a:t>
                      </a:r>
                    </a:p>
                    <a:p>
                      <a:pPr algn="ctr" fontAlgn="b"/>
                      <a:r>
                        <a:rPr lang="en-SG" sz="1400" u="none" strike="noStrike">
                          <a:effectLst/>
                        </a:rPr>
                        <a:t>proven</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1038915005"/>
                  </a:ext>
                </a:extLst>
              </a:tr>
              <a:tr h="746573">
                <a:tc>
                  <a:txBody>
                    <a:bodyPr/>
                    <a:lstStyle/>
                    <a:p>
                      <a:pPr algn="ctr" fontAlgn="b"/>
                      <a:r>
                        <a:rPr lang="en-SG" sz="1400" u="none" strike="noStrike">
                          <a:effectLst/>
                        </a:rPr>
                        <a:t>story </a:t>
                      </a:r>
                    </a:p>
                    <a:p>
                      <a:pPr algn="ctr" fontAlgn="b"/>
                      <a:r>
                        <a:rPr lang="en-SG" sz="1400" u="none" strike="noStrike">
                          <a:effectLst/>
                        </a:rPr>
                        <a:t>2m</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tom </a:t>
                      </a:r>
                    </a:p>
                    <a:p>
                      <a:pPr algn="ctr" fontAlgn="b"/>
                      <a:r>
                        <a:rPr lang="en-SG" sz="1400" u="none" strike="noStrike">
                          <a:effectLst/>
                        </a:rPr>
                        <a:t>story</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free </a:t>
                      </a:r>
                    </a:p>
                    <a:p>
                      <a:pPr algn="ctr" fontAlgn="b"/>
                      <a:r>
                        <a:rPr lang="en-SG" sz="1400" u="none" strike="noStrike">
                          <a:effectLst/>
                        </a:rPr>
                        <a:t>class</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3601985057"/>
                  </a:ext>
                </a:extLst>
              </a:tr>
              <a:tr h="746573">
                <a:tc>
                  <a:txBody>
                    <a:bodyPr/>
                    <a:lstStyle/>
                    <a:p>
                      <a:pPr algn="ctr" fontAlgn="b"/>
                      <a:r>
                        <a:rPr lang="en-SG" sz="1400" u="none" strike="noStrike">
                          <a:effectLst/>
                        </a:rPr>
                        <a:t>stocks</a:t>
                      </a:r>
                    </a:p>
                    <a:p>
                      <a:pPr algn="ctr" fontAlgn="b"/>
                      <a:r>
                        <a:rPr lang="en-SG" sz="1400" u="none" strike="noStrike">
                          <a:effectLst/>
                        </a:rPr>
                        <a:t> trading</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trading </a:t>
                      </a:r>
                    </a:p>
                    <a:p>
                      <a:pPr algn="ctr" fontAlgn="b"/>
                      <a:r>
                        <a:rPr lang="en-SG" sz="1400" u="none" strike="noStrike">
                          <a:effectLst/>
                        </a:rPr>
                        <a:t>basics</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creative rotation</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2151452866"/>
                  </a:ext>
                </a:extLst>
              </a:tr>
              <a:tr h="746573">
                <a:tc>
                  <a:txBody>
                    <a:bodyPr/>
                    <a:lstStyle/>
                    <a:p>
                      <a:pPr algn="ctr" fontAlgn="b"/>
                      <a:r>
                        <a:rPr lang="en-SG" sz="1400" u="none" strike="noStrike">
                          <a:effectLst/>
                        </a:rPr>
                        <a:t>beat </a:t>
                      </a:r>
                    </a:p>
                    <a:p>
                      <a:pPr algn="ctr" fontAlgn="b"/>
                      <a:r>
                        <a:rPr lang="en-SG" sz="1400" u="none" strike="noStrike">
                          <a:effectLst/>
                        </a:rPr>
                        <a:t>stock</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stock </a:t>
                      </a:r>
                    </a:p>
                    <a:p>
                      <a:pPr algn="ctr" fontAlgn="b"/>
                      <a:r>
                        <a:rPr lang="en-SG" sz="1400" u="none" strike="noStrike">
                          <a:effectLst/>
                        </a:rPr>
                        <a:t>market</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1000 </a:t>
                      </a:r>
                    </a:p>
                    <a:p>
                      <a:pPr algn="ctr" fontAlgn="b"/>
                      <a:r>
                        <a:rPr lang="en-SG" sz="1400" u="none" strike="noStrike">
                          <a:effectLst/>
                        </a:rPr>
                        <a:t>creative</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1385922976"/>
                  </a:ext>
                </a:extLst>
              </a:tr>
              <a:tr h="746573">
                <a:tc>
                  <a:txBody>
                    <a:bodyPr/>
                    <a:lstStyle/>
                    <a:p>
                      <a:pPr algn="ctr" fontAlgn="b"/>
                      <a:r>
                        <a:rPr lang="en-SG" sz="1400" u="none" strike="noStrike">
                          <a:effectLst/>
                        </a:rPr>
                        <a:t>father </a:t>
                      </a:r>
                    </a:p>
                    <a:p>
                      <a:pPr algn="ctr" fontAlgn="b"/>
                      <a:r>
                        <a:rPr lang="en-SG" sz="1400" u="none" strike="noStrike">
                          <a:effectLst/>
                        </a:rPr>
                        <a:t>son</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need </a:t>
                      </a:r>
                    </a:p>
                    <a:p>
                      <a:pPr algn="ctr" fontAlgn="b"/>
                      <a:r>
                        <a:rPr lang="en-SG" sz="1400" u="none" strike="noStrike">
                          <a:effectLst/>
                        </a:rPr>
                        <a:t>trade</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fake </a:t>
                      </a:r>
                    </a:p>
                    <a:p>
                      <a:pPr algn="ctr" fontAlgn="b"/>
                      <a:r>
                        <a:rPr lang="en-SG" sz="1400" u="none" strike="noStrike">
                          <a:effectLst/>
                        </a:rPr>
                        <a:t>guru</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38839428"/>
                  </a:ext>
                </a:extLst>
              </a:tr>
            </a:tbl>
          </a:graphicData>
        </a:graphic>
      </p:graphicFrame>
    </p:spTree>
    <p:extLst>
      <p:ext uri="{BB962C8B-B14F-4D97-AF65-F5344CB8AC3E}">
        <p14:creationId xmlns:p14="http://schemas.microsoft.com/office/powerpoint/2010/main" val="3095388417"/>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16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SG" err="1">
                <a:solidFill>
                  <a:schemeClr val="accent2"/>
                </a:solidFill>
              </a:rPr>
              <a:t>Analyze</a:t>
            </a:r>
            <a:r>
              <a:rPr lang="zh-CN" altLang="en-US">
                <a:solidFill>
                  <a:schemeClr val="accent2"/>
                </a:solidFill>
              </a:rPr>
              <a:t> </a:t>
            </a:r>
            <a:r>
              <a:rPr lang="en-US" altLang="zh-CN">
                <a:solidFill>
                  <a:schemeClr val="accent2"/>
                </a:solidFill>
              </a:rPr>
              <a:t>the</a:t>
            </a:r>
            <a:r>
              <a:rPr lang="zh-CN" altLang="en-US">
                <a:solidFill>
                  <a:schemeClr val="accent2"/>
                </a:solidFill>
              </a:rPr>
              <a:t> </a:t>
            </a:r>
            <a:r>
              <a:rPr lang="en-US" altLang="zh-CN">
                <a:solidFill>
                  <a:schemeClr val="accent2"/>
                </a:solidFill>
              </a:rPr>
              <a:t>Ads</a:t>
            </a:r>
            <a:r>
              <a:rPr lang="zh-CN" altLang="en-US">
                <a:solidFill>
                  <a:schemeClr val="accent2"/>
                </a:solidFill>
              </a:rPr>
              <a:t> </a:t>
            </a:r>
            <a:r>
              <a:rPr lang="en-US" altLang="zh-CN">
                <a:solidFill>
                  <a:schemeClr val="accent2"/>
                </a:solidFill>
              </a:rPr>
              <a:t>Main</a:t>
            </a:r>
            <a:r>
              <a:rPr lang="zh-CN" altLang="en-US">
                <a:solidFill>
                  <a:schemeClr val="accent2"/>
                </a:solidFill>
              </a:rPr>
              <a:t> </a:t>
            </a:r>
            <a:r>
              <a:rPr lang="en-US" altLang="zh-CN">
                <a:solidFill>
                  <a:schemeClr val="accent2"/>
                </a:solidFill>
              </a:rPr>
              <a:t>Body</a:t>
            </a:r>
            <a:endParaRPr>
              <a:solidFill>
                <a:schemeClr val="accent2"/>
              </a:solidFill>
            </a:endParaRPr>
          </a:p>
        </p:txBody>
      </p:sp>
      <p:sp>
        <p:nvSpPr>
          <p:cNvPr id="4545" name="Google Shape;4545;p166"/>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sp>
        <p:nvSpPr>
          <p:cNvPr id="163" name="Google Shape;3838;p140">
            <a:extLst>
              <a:ext uri="{FF2B5EF4-FFF2-40B4-BE49-F238E27FC236}">
                <a16:creationId xmlns:a16="http://schemas.microsoft.com/office/drawing/2014/main" id="{80E00CA7-F4A2-D74B-9858-A9D90BF36A5F}"/>
              </a:ext>
            </a:extLst>
          </p:cNvPr>
          <p:cNvSpPr txBox="1"/>
          <p:nvPr/>
        </p:nvSpPr>
        <p:spPr>
          <a:xfrm>
            <a:off x="7921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Good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sp>
        <p:nvSpPr>
          <p:cNvPr id="164" name="Google Shape;3838;p140">
            <a:extLst>
              <a:ext uri="{FF2B5EF4-FFF2-40B4-BE49-F238E27FC236}">
                <a16:creationId xmlns:a16="http://schemas.microsoft.com/office/drawing/2014/main" id="{5724C93A-FEAA-2A47-B39D-1B6FFBD19015}"/>
              </a:ext>
            </a:extLst>
          </p:cNvPr>
          <p:cNvSpPr txBox="1"/>
          <p:nvPr/>
        </p:nvSpPr>
        <p:spPr>
          <a:xfrm>
            <a:off x="64690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Bad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pic>
        <p:nvPicPr>
          <p:cNvPr id="2050" name="Picture 2" descr="Smileys in LaTeX - TeX - LaTeX Stack Exchange">
            <a:extLst>
              <a:ext uri="{FF2B5EF4-FFF2-40B4-BE49-F238E27FC236}">
                <a16:creationId xmlns:a16="http://schemas.microsoft.com/office/drawing/2014/main" id="{EAA9A8CC-0A99-7B4E-97AA-565F7A8AF8E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8596" b="77193" l="60634" r="91978">
                        <a14:foregroundMark x1="75187" y1="18947" x2="79664" y2="19298"/>
                        <a14:foregroundMark x1="81343" y1="35789" x2="81343" y2="35789"/>
                        <a14:foregroundMark x1="70149" y1="35789" x2="70149" y2="35789"/>
                        <a14:foregroundMark x1="60634" y1="43860" x2="60634" y2="43860"/>
                        <a14:foregroundMark x1="73881" y1="60000" x2="73881" y2="60000"/>
                        <a14:foregroundMark x1="75000" y1="75789" x2="75000" y2="75789"/>
                      </a14:backgroundRemoval>
                    </a14:imgEffect>
                  </a14:imgLayer>
                </a14:imgProps>
              </a:ext>
              <a:ext uri="{28A0092B-C50C-407E-A947-70E740481C1C}">
                <a14:useLocalDpi xmlns:a14="http://schemas.microsoft.com/office/drawing/2010/main" val="0"/>
              </a:ext>
            </a:extLst>
          </a:blip>
          <a:srcRect l="58221" t="14081" r="4123" b="15513"/>
          <a:stretch/>
        </p:blipFill>
        <p:spPr bwMode="auto">
          <a:xfrm>
            <a:off x="10403174" y="2057400"/>
            <a:ext cx="824459" cy="819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mileys in LaTeX - TeX - LaTeX Stack Exchange">
            <a:extLst>
              <a:ext uri="{FF2B5EF4-FFF2-40B4-BE49-F238E27FC236}">
                <a16:creationId xmlns:a16="http://schemas.microsoft.com/office/drawing/2014/main" id="{B8E6EFE2-895F-2448-A444-D8C82B800B7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0284" b="76609" l="8520" r="40758">
                        <a14:foregroundMark x1="15299" y1="23509" x2="16978" y2="21404"/>
                        <a14:foregroundMark x1="17351" y1="37544" x2="17351" y2="37544"/>
                        <a14:foregroundMark x1="28731" y1="35439" x2="28731" y2="35439"/>
                        <a14:foregroundMark x1="25000" y1="61754" x2="25000" y2="61754"/>
                        <a14:foregroundMark x1="13619" y1="50877" x2="13619" y2="50877"/>
                        <a14:foregroundMark x1="32463" y1="51579" x2="32463" y2="51579"/>
                      </a14:backgroundRemoval>
                    </a14:imgEffect>
                  </a14:imgLayer>
                </a14:imgProps>
              </a:ext>
              <a:ext uri="{28A0092B-C50C-407E-A947-70E740481C1C}">
                <a14:useLocalDpi xmlns:a14="http://schemas.microsoft.com/office/drawing/2010/main" val="0"/>
              </a:ext>
            </a:extLst>
          </a:blip>
          <a:srcRect l="4490" t="13244" r="55212" b="16350"/>
          <a:stretch/>
        </p:blipFill>
        <p:spPr bwMode="auto">
          <a:xfrm>
            <a:off x="4336296" y="1842618"/>
            <a:ext cx="880281" cy="8177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CB38EFF5-88B5-CE4D-BA4E-2A953E21AC14}"/>
              </a:ext>
            </a:extLst>
          </p:cNvPr>
          <p:cNvGraphicFramePr>
            <a:graphicFrameLocks noGrp="1"/>
          </p:cNvGraphicFramePr>
          <p:nvPr/>
        </p:nvGraphicFramePr>
        <p:xfrm>
          <a:off x="792163" y="2263202"/>
          <a:ext cx="3869779" cy="3732865"/>
        </p:xfrm>
        <a:graphic>
          <a:graphicData uri="http://schemas.openxmlformats.org/drawingml/2006/table">
            <a:tbl>
              <a:tblPr>
                <a:tableStyleId>{616DA210-FB5B-4158-B5E0-FEB733F419BA}</a:tableStyleId>
              </a:tblPr>
              <a:tblGrid>
                <a:gridCol w="1297650">
                  <a:extLst>
                    <a:ext uri="{9D8B030D-6E8A-4147-A177-3AD203B41FA5}">
                      <a16:colId xmlns:a16="http://schemas.microsoft.com/office/drawing/2014/main" val="34973155"/>
                    </a:ext>
                  </a:extLst>
                </a:gridCol>
                <a:gridCol w="1415619">
                  <a:extLst>
                    <a:ext uri="{9D8B030D-6E8A-4147-A177-3AD203B41FA5}">
                      <a16:colId xmlns:a16="http://schemas.microsoft.com/office/drawing/2014/main" val="1788060188"/>
                    </a:ext>
                  </a:extLst>
                </a:gridCol>
                <a:gridCol w="1156510">
                  <a:extLst>
                    <a:ext uri="{9D8B030D-6E8A-4147-A177-3AD203B41FA5}">
                      <a16:colId xmlns:a16="http://schemas.microsoft.com/office/drawing/2014/main" val="2447348761"/>
                    </a:ext>
                  </a:extLst>
                </a:gridCol>
              </a:tblGrid>
              <a:tr h="746573">
                <a:tc>
                  <a:txBody>
                    <a:bodyPr/>
                    <a:lstStyle/>
                    <a:p>
                      <a:pPr algn="ctr" fontAlgn="b"/>
                      <a:r>
                        <a:rPr lang="en-SG" sz="1400" u="none" strike="noStrike">
                          <a:effectLst/>
                        </a:rPr>
                        <a:t>trading </a:t>
                      </a:r>
                    </a:p>
                    <a:p>
                      <a:pPr algn="ctr" fontAlgn="b"/>
                      <a:r>
                        <a:rPr lang="en-SG" sz="1400" u="none" strike="noStrike">
                          <a:effectLst/>
                        </a:rPr>
                        <a:t>strategy</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learn </a:t>
                      </a:r>
                    </a:p>
                    <a:p>
                      <a:pPr algn="ctr" fontAlgn="b"/>
                      <a:r>
                        <a:rPr lang="en-SG" sz="1400" u="none" strike="noStrike">
                          <a:effectLst/>
                        </a:rPr>
                        <a:t>simple</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learn </a:t>
                      </a:r>
                    </a:p>
                    <a:p>
                      <a:pPr algn="ctr" fontAlgn="b"/>
                      <a:r>
                        <a:rPr lang="en-SG" sz="1400" u="none" strike="noStrike">
                          <a:effectLst/>
                        </a:rPr>
                        <a:t>proven</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1038915005"/>
                  </a:ext>
                </a:extLst>
              </a:tr>
              <a:tr h="746573">
                <a:tc>
                  <a:txBody>
                    <a:bodyPr/>
                    <a:lstStyle/>
                    <a:p>
                      <a:pPr algn="ctr" fontAlgn="b"/>
                      <a:r>
                        <a:rPr lang="en-SG" sz="1400" u="none" strike="noStrike">
                          <a:effectLst/>
                        </a:rPr>
                        <a:t>story </a:t>
                      </a:r>
                    </a:p>
                    <a:p>
                      <a:pPr algn="ctr" fontAlgn="b"/>
                      <a:r>
                        <a:rPr lang="en-SG" sz="1400" u="none" strike="noStrike">
                          <a:effectLst/>
                        </a:rPr>
                        <a:t>2m</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tom </a:t>
                      </a:r>
                    </a:p>
                    <a:p>
                      <a:pPr algn="ctr" fontAlgn="b"/>
                      <a:r>
                        <a:rPr lang="en-SG" sz="1400" u="none" strike="noStrike">
                          <a:effectLst/>
                        </a:rPr>
                        <a:t>story</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free </a:t>
                      </a:r>
                    </a:p>
                    <a:p>
                      <a:pPr algn="ctr" fontAlgn="b"/>
                      <a:r>
                        <a:rPr lang="en-SG" sz="1400" u="none" strike="noStrike">
                          <a:effectLst/>
                        </a:rPr>
                        <a:t>class</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3601985057"/>
                  </a:ext>
                </a:extLst>
              </a:tr>
              <a:tr h="746573">
                <a:tc>
                  <a:txBody>
                    <a:bodyPr/>
                    <a:lstStyle/>
                    <a:p>
                      <a:pPr algn="ctr" fontAlgn="b"/>
                      <a:r>
                        <a:rPr lang="en-SG" sz="1400" u="none" strike="noStrike">
                          <a:effectLst/>
                        </a:rPr>
                        <a:t>stocks</a:t>
                      </a:r>
                    </a:p>
                    <a:p>
                      <a:pPr algn="ctr" fontAlgn="b"/>
                      <a:r>
                        <a:rPr lang="en-SG" sz="1400" u="none" strike="noStrike">
                          <a:effectLst/>
                        </a:rPr>
                        <a:t> trading</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trading </a:t>
                      </a:r>
                    </a:p>
                    <a:p>
                      <a:pPr algn="ctr" fontAlgn="b"/>
                      <a:r>
                        <a:rPr lang="en-SG" sz="1400" u="none" strike="noStrike">
                          <a:effectLst/>
                        </a:rPr>
                        <a:t>basics</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creative rotation</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2151452866"/>
                  </a:ext>
                </a:extLst>
              </a:tr>
              <a:tr h="746573">
                <a:tc>
                  <a:txBody>
                    <a:bodyPr/>
                    <a:lstStyle/>
                    <a:p>
                      <a:pPr algn="ctr" fontAlgn="b"/>
                      <a:r>
                        <a:rPr lang="en-SG" sz="1400" u="none" strike="noStrike">
                          <a:effectLst/>
                        </a:rPr>
                        <a:t>beat </a:t>
                      </a:r>
                    </a:p>
                    <a:p>
                      <a:pPr algn="ctr" fontAlgn="b"/>
                      <a:r>
                        <a:rPr lang="en-SG" sz="1400" u="none" strike="noStrike">
                          <a:effectLst/>
                        </a:rPr>
                        <a:t>stock</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stock </a:t>
                      </a:r>
                    </a:p>
                    <a:p>
                      <a:pPr algn="ctr" fontAlgn="b"/>
                      <a:r>
                        <a:rPr lang="en-SG" sz="1400" u="none" strike="noStrike">
                          <a:effectLst/>
                        </a:rPr>
                        <a:t>market</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1000 </a:t>
                      </a:r>
                    </a:p>
                    <a:p>
                      <a:pPr algn="ctr" fontAlgn="b"/>
                      <a:r>
                        <a:rPr lang="en-SG" sz="1400" u="none" strike="noStrike">
                          <a:effectLst/>
                        </a:rPr>
                        <a:t>creative</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1385922976"/>
                  </a:ext>
                </a:extLst>
              </a:tr>
              <a:tr h="746573">
                <a:tc>
                  <a:txBody>
                    <a:bodyPr/>
                    <a:lstStyle/>
                    <a:p>
                      <a:pPr algn="ctr" fontAlgn="b"/>
                      <a:r>
                        <a:rPr lang="en-SG" sz="1400" u="none" strike="noStrike">
                          <a:effectLst/>
                        </a:rPr>
                        <a:t>father </a:t>
                      </a:r>
                    </a:p>
                    <a:p>
                      <a:pPr algn="ctr" fontAlgn="b"/>
                      <a:r>
                        <a:rPr lang="en-SG" sz="1400" u="none" strike="noStrike">
                          <a:effectLst/>
                        </a:rPr>
                        <a:t>son</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need </a:t>
                      </a:r>
                    </a:p>
                    <a:p>
                      <a:pPr algn="ctr" fontAlgn="b"/>
                      <a:r>
                        <a:rPr lang="en-SG" sz="1400" u="none" strike="noStrike">
                          <a:effectLst/>
                        </a:rPr>
                        <a:t>trade</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fake </a:t>
                      </a:r>
                    </a:p>
                    <a:p>
                      <a:pPr algn="ctr" fontAlgn="b"/>
                      <a:r>
                        <a:rPr lang="en-SG" sz="1400" u="none" strike="noStrike">
                          <a:effectLst/>
                        </a:rPr>
                        <a:t>guru</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38839428"/>
                  </a:ext>
                </a:extLst>
              </a:tr>
            </a:tbl>
          </a:graphicData>
        </a:graphic>
      </p:graphicFrame>
      <p:graphicFrame>
        <p:nvGraphicFramePr>
          <p:cNvPr id="25" name="Table 24">
            <a:extLst>
              <a:ext uri="{FF2B5EF4-FFF2-40B4-BE49-F238E27FC236}">
                <a16:creationId xmlns:a16="http://schemas.microsoft.com/office/drawing/2014/main" id="{46933D9D-7545-3146-9EEF-9DF70BF006E3}"/>
              </a:ext>
            </a:extLst>
          </p:cNvPr>
          <p:cNvGraphicFramePr>
            <a:graphicFrameLocks noGrp="1"/>
          </p:cNvGraphicFramePr>
          <p:nvPr/>
        </p:nvGraphicFramePr>
        <p:xfrm>
          <a:off x="6460943" y="2295680"/>
          <a:ext cx="3869779" cy="3732865"/>
        </p:xfrm>
        <a:graphic>
          <a:graphicData uri="http://schemas.openxmlformats.org/drawingml/2006/table">
            <a:tbl>
              <a:tblPr>
                <a:tableStyleId>{616DA210-FB5B-4158-B5E0-FEB733F419BA}</a:tableStyleId>
              </a:tblPr>
              <a:tblGrid>
                <a:gridCol w="1297650">
                  <a:extLst>
                    <a:ext uri="{9D8B030D-6E8A-4147-A177-3AD203B41FA5}">
                      <a16:colId xmlns:a16="http://schemas.microsoft.com/office/drawing/2014/main" val="34973155"/>
                    </a:ext>
                  </a:extLst>
                </a:gridCol>
                <a:gridCol w="1415619">
                  <a:extLst>
                    <a:ext uri="{9D8B030D-6E8A-4147-A177-3AD203B41FA5}">
                      <a16:colId xmlns:a16="http://schemas.microsoft.com/office/drawing/2014/main" val="1788060188"/>
                    </a:ext>
                  </a:extLst>
                </a:gridCol>
                <a:gridCol w="1156510">
                  <a:extLst>
                    <a:ext uri="{9D8B030D-6E8A-4147-A177-3AD203B41FA5}">
                      <a16:colId xmlns:a16="http://schemas.microsoft.com/office/drawing/2014/main" val="2447348761"/>
                    </a:ext>
                  </a:extLst>
                </a:gridCol>
              </a:tblGrid>
              <a:tr h="746573">
                <a:tc>
                  <a:txBody>
                    <a:bodyPr/>
                    <a:lstStyle/>
                    <a:p>
                      <a:pPr algn="ctr" fontAlgn="b"/>
                      <a:r>
                        <a:rPr lang="en-SG" sz="1400" u="none" strike="noStrike">
                          <a:effectLst/>
                        </a:rPr>
                        <a:t>trading </a:t>
                      </a:r>
                    </a:p>
                    <a:p>
                      <a:pPr algn="ctr" fontAlgn="b"/>
                      <a:r>
                        <a:rPr lang="en-SG" sz="1400" u="none" strike="noStrike">
                          <a:effectLst/>
                        </a:rPr>
                        <a:t>strategy</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learn </a:t>
                      </a:r>
                    </a:p>
                    <a:p>
                      <a:pPr algn="ctr" fontAlgn="b"/>
                      <a:r>
                        <a:rPr lang="en-SG" sz="1400" u="none" strike="noStrike">
                          <a:effectLst/>
                        </a:rPr>
                        <a:t>simple</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learn </a:t>
                      </a:r>
                    </a:p>
                    <a:p>
                      <a:pPr algn="ctr" fontAlgn="b"/>
                      <a:r>
                        <a:rPr lang="en-SG" sz="1400" u="none" strike="noStrike">
                          <a:effectLst/>
                        </a:rPr>
                        <a:t>proven</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1038915005"/>
                  </a:ext>
                </a:extLst>
              </a:tr>
              <a:tr h="746573">
                <a:tc>
                  <a:txBody>
                    <a:bodyPr/>
                    <a:lstStyle/>
                    <a:p>
                      <a:pPr algn="ctr" fontAlgn="b"/>
                      <a:r>
                        <a:rPr lang="en-SG" sz="1400" u="none" strike="noStrike">
                          <a:effectLst/>
                        </a:rPr>
                        <a:t>story </a:t>
                      </a:r>
                    </a:p>
                    <a:p>
                      <a:pPr algn="ctr" fontAlgn="b"/>
                      <a:r>
                        <a:rPr lang="en-SG" sz="1400" u="none" strike="noStrike">
                          <a:effectLst/>
                        </a:rPr>
                        <a:t>2m</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tom </a:t>
                      </a:r>
                    </a:p>
                    <a:p>
                      <a:pPr algn="ctr" fontAlgn="b"/>
                      <a:r>
                        <a:rPr lang="en-SG" sz="1400" u="none" strike="noStrike">
                          <a:effectLst/>
                        </a:rPr>
                        <a:t>story</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free </a:t>
                      </a:r>
                    </a:p>
                    <a:p>
                      <a:pPr algn="ctr" fontAlgn="b"/>
                      <a:r>
                        <a:rPr lang="en-SG" sz="1400" u="none" strike="noStrike">
                          <a:effectLst/>
                        </a:rPr>
                        <a:t>class</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3601985057"/>
                  </a:ext>
                </a:extLst>
              </a:tr>
              <a:tr h="746573">
                <a:tc>
                  <a:txBody>
                    <a:bodyPr/>
                    <a:lstStyle/>
                    <a:p>
                      <a:pPr algn="ctr" fontAlgn="b"/>
                      <a:r>
                        <a:rPr lang="en-SG" sz="1400" u="none" strike="noStrike">
                          <a:effectLst/>
                        </a:rPr>
                        <a:t>stocks</a:t>
                      </a:r>
                    </a:p>
                    <a:p>
                      <a:pPr algn="ctr" fontAlgn="b"/>
                      <a:r>
                        <a:rPr lang="en-SG" sz="1400" u="none" strike="noStrike">
                          <a:effectLst/>
                        </a:rPr>
                        <a:t> trading</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trading </a:t>
                      </a:r>
                    </a:p>
                    <a:p>
                      <a:pPr algn="ctr" fontAlgn="b"/>
                      <a:r>
                        <a:rPr lang="en-SG" sz="1400" u="none" strike="noStrike">
                          <a:effectLst/>
                        </a:rPr>
                        <a:t>basics</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creative rotation</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2151452866"/>
                  </a:ext>
                </a:extLst>
              </a:tr>
              <a:tr h="746573">
                <a:tc>
                  <a:txBody>
                    <a:bodyPr/>
                    <a:lstStyle/>
                    <a:p>
                      <a:pPr algn="ctr" fontAlgn="b"/>
                      <a:r>
                        <a:rPr lang="en-SG" sz="1400" u="none" strike="noStrike">
                          <a:effectLst/>
                        </a:rPr>
                        <a:t>beat </a:t>
                      </a:r>
                    </a:p>
                    <a:p>
                      <a:pPr algn="ctr" fontAlgn="b"/>
                      <a:r>
                        <a:rPr lang="en-SG" sz="1400" u="none" strike="noStrike">
                          <a:effectLst/>
                        </a:rPr>
                        <a:t>stock</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stock </a:t>
                      </a:r>
                    </a:p>
                    <a:p>
                      <a:pPr algn="ctr" fontAlgn="b"/>
                      <a:r>
                        <a:rPr lang="en-SG" sz="1400" u="none" strike="noStrike">
                          <a:effectLst/>
                        </a:rPr>
                        <a:t>market</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1000 </a:t>
                      </a:r>
                    </a:p>
                    <a:p>
                      <a:pPr algn="ctr" fontAlgn="b"/>
                      <a:r>
                        <a:rPr lang="en-SG" sz="1400" u="none" strike="noStrike">
                          <a:effectLst/>
                        </a:rPr>
                        <a:t>creative</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1385922976"/>
                  </a:ext>
                </a:extLst>
              </a:tr>
              <a:tr h="746573">
                <a:tc>
                  <a:txBody>
                    <a:bodyPr/>
                    <a:lstStyle/>
                    <a:p>
                      <a:pPr algn="ctr" fontAlgn="b"/>
                      <a:r>
                        <a:rPr lang="en-SG" sz="1400" u="none" strike="noStrike">
                          <a:effectLst/>
                        </a:rPr>
                        <a:t>father </a:t>
                      </a:r>
                    </a:p>
                    <a:p>
                      <a:pPr algn="ctr" fontAlgn="b"/>
                      <a:r>
                        <a:rPr lang="en-SG" sz="1400" u="none" strike="noStrike">
                          <a:effectLst/>
                        </a:rPr>
                        <a:t>son</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need </a:t>
                      </a:r>
                    </a:p>
                    <a:p>
                      <a:pPr algn="ctr" fontAlgn="b"/>
                      <a:r>
                        <a:rPr lang="en-SG" sz="1400" u="none" strike="noStrike">
                          <a:effectLst/>
                        </a:rPr>
                        <a:t>trade</a:t>
                      </a:r>
                      <a:endParaRPr lang="en-SG" sz="1400" b="0" i="0" u="none" strike="noStrike">
                        <a:solidFill>
                          <a:srgbClr val="303030"/>
                        </a:solidFill>
                        <a:effectLst/>
                        <a:latin typeface="Courier New" panose="02070309020205020404" pitchFamily="49" charset="0"/>
                      </a:endParaRPr>
                    </a:p>
                  </a:txBody>
                  <a:tcPr marL="0" marR="0" marT="0" marB="0" anchor="b"/>
                </a:tc>
                <a:tc>
                  <a:txBody>
                    <a:bodyPr/>
                    <a:lstStyle/>
                    <a:p>
                      <a:pPr algn="ctr" fontAlgn="b"/>
                      <a:r>
                        <a:rPr lang="en-SG" sz="1400" u="none" strike="noStrike">
                          <a:effectLst/>
                        </a:rPr>
                        <a:t>fake </a:t>
                      </a:r>
                    </a:p>
                    <a:p>
                      <a:pPr algn="ctr" fontAlgn="b"/>
                      <a:r>
                        <a:rPr lang="en-SG" sz="1400" u="none" strike="noStrike">
                          <a:effectLst/>
                        </a:rPr>
                        <a:t>guru</a:t>
                      </a:r>
                      <a:endParaRPr lang="en-SG" sz="1400" b="0" i="0" u="none" strike="noStrike">
                        <a:solidFill>
                          <a:srgbClr val="303030"/>
                        </a:solidFill>
                        <a:effectLst/>
                        <a:latin typeface="Courier New" panose="02070309020205020404" pitchFamily="49" charset="0"/>
                      </a:endParaRPr>
                    </a:p>
                  </a:txBody>
                  <a:tcPr marL="0" marR="0" marT="0" marB="0" anchor="b"/>
                </a:tc>
                <a:extLst>
                  <a:ext uri="{0D108BD9-81ED-4DB2-BD59-A6C34878D82A}">
                    <a16:rowId xmlns:a16="http://schemas.microsoft.com/office/drawing/2014/main" val="38839428"/>
                  </a:ext>
                </a:extLst>
              </a:tr>
            </a:tbl>
          </a:graphicData>
        </a:graphic>
      </p:graphicFrame>
    </p:spTree>
    <p:extLst>
      <p:ext uri="{BB962C8B-B14F-4D97-AF65-F5344CB8AC3E}">
        <p14:creationId xmlns:p14="http://schemas.microsoft.com/office/powerpoint/2010/main" val="3076830641"/>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16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ltLang="zh-CN">
                <a:solidFill>
                  <a:schemeClr val="accent2"/>
                </a:solidFill>
              </a:rPr>
              <a:t>Best</a:t>
            </a:r>
            <a:r>
              <a:rPr lang="zh-CN" altLang="en-US">
                <a:solidFill>
                  <a:schemeClr val="accent2"/>
                </a:solidFill>
              </a:rPr>
              <a:t> </a:t>
            </a:r>
            <a:r>
              <a:rPr lang="en-US" altLang="zh-CN">
                <a:solidFill>
                  <a:schemeClr val="accent2"/>
                </a:solidFill>
              </a:rPr>
              <a:t>Videos</a:t>
            </a:r>
            <a:endParaRPr>
              <a:solidFill>
                <a:schemeClr val="accent2"/>
              </a:solidFill>
            </a:endParaRPr>
          </a:p>
        </p:txBody>
      </p:sp>
      <p:sp>
        <p:nvSpPr>
          <p:cNvPr id="4545" name="Google Shape;4545;p166"/>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sp>
        <p:nvSpPr>
          <p:cNvPr id="163" name="Google Shape;3838;p140">
            <a:extLst>
              <a:ext uri="{FF2B5EF4-FFF2-40B4-BE49-F238E27FC236}">
                <a16:creationId xmlns:a16="http://schemas.microsoft.com/office/drawing/2014/main" id="{80E00CA7-F4A2-D74B-9858-A9D90BF36A5F}"/>
              </a:ext>
            </a:extLst>
          </p:cNvPr>
          <p:cNvSpPr txBox="1"/>
          <p:nvPr/>
        </p:nvSpPr>
        <p:spPr>
          <a:xfrm>
            <a:off x="792163" y="1533901"/>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Good</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Ads</a:t>
            </a:r>
            <a:r>
              <a:rPr lang="zh-CN" altLang="en-US" b="1">
                <a:solidFill>
                  <a:schemeClr val="accent1"/>
                </a:solidFill>
                <a:latin typeface="Lato"/>
                <a:ea typeface="Lato"/>
                <a:cs typeface="Lato"/>
                <a:sym typeface="Lato"/>
              </a:rPr>
              <a:t> </a:t>
            </a:r>
            <a:r>
              <a:rPr lang="en-US" altLang="zh-CN" b="1">
                <a:solidFill>
                  <a:schemeClr val="accent1"/>
                </a:solidFill>
                <a:latin typeface="Lato"/>
                <a:ea typeface="Lato"/>
                <a:cs typeface="Lato"/>
                <a:sym typeface="Lato"/>
              </a:rPr>
              <a:t>Example</a:t>
            </a:r>
            <a:endParaRPr b="1">
              <a:solidFill>
                <a:schemeClr val="accent1"/>
              </a:solidFill>
              <a:latin typeface="Lato"/>
              <a:ea typeface="Lato"/>
              <a:cs typeface="Lato"/>
              <a:sym typeface="Lato"/>
            </a:endParaRPr>
          </a:p>
        </p:txBody>
      </p:sp>
    </p:spTree>
    <p:extLst>
      <p:ext uri="{BB962C8B-B14F-4D97-AF65-F5344CB8AC3E}">
        <p14:creationId xmlns:p14="http://schemas.microsoft.com/office/powerpoint/2010/main" val="727397291"/>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cxnSp>
        <p:nvCxnSpPr>
          <p:cNvPr id="394" name="Google Shape;394;p40"/>
          <p:cNvCxnSpPr/>
          <p:nvPr/>
        </p:nvCxnSpPr>
        <p:spPr>
          <a:xfrm>
            <a:off x="791633" y="1501270"/>
            <a:ext cx="0" cy="3065239"/>
          </a:xfrm>
          <a:prstGeom prst="straightConnector1">
            <a:avLst/>
          </a:prstGeom>
          <a:noFill/>
          <a:ln w="28575" cap="flat" cmpd="sng">
            <a:solidFill>
              <a:schemeClr val="accent2"/>
            </a:solidFill>
            <a:prstDash val="solid"/>
            <a:miter lim="800000"/>
            <a:headEnd type="none" w="sm" len="sm"/>
            <a:tailEnd type="none" w="sm" len="sm"/>
          </a:ln>
        </p:spPr>
      </p:cxnSp>
      <p:sp>
        <p:nvSpPr>
          <p:cNvPr id="395" name="Google Shape;395;p40"/>
          <p:cNvSpPr txBox="1"/>
          <p:nvPr/>
        </p:nvSpPr>
        <p:spPr>
          <a:xfrm>
            <a:off x="1294493" y="1298689"/>
            <a:ext cx="5761466" cy="4056525"/>
          </a:xfrm>
          <a:prstGeom prst="rect">
            <a:avLst/>
          </a:prstGeom>
          <a:noFill/>
          <a:ln>
            <a:noFill/>
          </a:ln>
        </p:spPr>
        <p:txBody>
          <a:bodyPr spcFirstLastPara="1" wrap="square" lIns="0" tIns="0" rIns="0" bIns="0" anchor="t" anchorCtr="0">
            <a:noAutofit/>
          </a:bodyPr>
          <a:lstStyle/>
          <a:p>
            <a:pPr>
              <a:lnSpc>
                <a:spcPct val="130000"/>
              </a:lnSpc>
            </a:pPr>
            <a:endParaRPr lang="en-US" sz="4300">
              <a:solidFill>
                <a:schemeClr val="accent1"/>
              </a:solidFill>
              <a:latin typeface="Lato Black"/>
            </a:endParaRPr>
          </a:p>
          <a:p>
            <a:pPr>
              <a:lnSpc>
                <a:spcPct val="130000"/>
              </a:lnSpc>
            </a:pPr>
            <a:r>
              <a:rPr lang="en-US" sz="4300">
                <a:solidFill>
                  <a:schemeClr val="accent2"/>
                </a:solidFill>
                <a:latin typeface="Lato Black"/>
                <a:ea typeface="Lato Black"/>
                <a:cs typeface="Lato Black"/>
              </a:rPr>
              <a:t>Actionable Recommendations</a:t>
            </a:r>
            <a:endParaRPr lang="en-US">
              <a:solidFill>
                <a:schemeClr val="accent2"/>
              </a:solidFill>
              <a:latin typeface="Arial"/>
              <a:ea typeface="Lato Black"/>
              <a:cs typeface="Arial"/>
            </a:endParaRPr>
          </a:p>
          <a:p>
            <a:pPr>
              <a:lnSpc>
                <a:spcPct val="130000"/>
              </a:lnSpc>
            </a:pPr>
            <a:endParaRPr lang="en-US" sz="4300">
              <a:solidFill>
                <a:schemeClr val="accent2"/>
              </a:solidFill>
              <a:latin typeface="Lato Black"/>
              <a:cs typeface="Arial"/>
            </a:endParaRPr>
          </a:p>
        </p:txBody>
      </p:sp>
      <p:pic>
        <p:nvPicPr>
          <p:cNvPr id="402" name="Google Shape;402;p40"/>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extLst>
      <p:ext uri="{BB962C8B-B14F-4D97-AF65-F5344CB8AC3E}">
        <p14:creationId xmlns:p14="http://schemas.microsoft.com/office/powerpoint/2010/main" val="3788996103"/>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16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ltLang="zh-CN">
                <a:solidFill>
                  <a:schemeClr val="accent2"/>
                </a:solidFill>
              </a:rPr>
              <a:t>Action Items and Conclusion</a:t>
            </a:r>
          </a:p>
        </p:txBody>
      </p:sp>
      <p:sp>
        <p:nvSpPr>
          <p:cNvPr id="4545" name="Google Shape;4545;p166"/>
          <p:cNvSpPr txBox="1">
            <a:spLocks noGrp="1"/>
          </p:cNvSpPr>
          <p:nvPr>
            <p:ph type="body" idx="2"/>
          </p:nvPr>
        </p:nvSpPr>
        <p:spPr>
          <a:xfrm>
            <a:off x="781864" y="1278801"/>
            <a:ext cx="10858498" cy="168921"/>
          </a:xfrm>
          <a:prstGeom prst="rect">
            <a:avLst/>
          </a:prstGeom>
          <a:noFill/>
          <a:ln>
            <a:noFill/>
          </a:ln>
        </p:spPr>
        <p:txBody>
          <a:bodyPr spcFirstLastPara="1" wrap="square" lIns="0" tIns="0" rIns="0" bIns="0" anchor="t" anchorCtr="0">
            <a:noAutofit/>
          </a:bodyPr>
          <a:lstStyle/>
          <a:p>
            <a:pPr marL="0" indent="0"/>
            <a:r>
              <a:rPr lang="en-US"/>
              <a:t>Thank you </a:t>
            </a:r>
            <a:r>
              <a:rPr lang="en-US" err="1"/>
              <a:t>Mr.Jason</a:t>
            </a:r>
            <a:r>
              <a:rPr lang="en-US"/>
              <a:t> Cai, </a:t>
            </a:r>
            <a:r>
              <a:rPr lang="en-US" err="1"/>
              <a:t>StockNavigators</a:t>
            </a:r>
            <a:r>
              <a:rPr lang="en-US"/>
              <a:t> Team, Professor Abbass Al-Sharif PhD for this intensive and meaningful Consulting Project.  Although virtual, we learned many insights and practical tips for our future careers after graduating from the University of Southern California Marshall School of Business.  Fight on!</a:t>
            </a:r>
            <a:endParaRPr/>
          </a:p>
        </p:txBody>
      </p:sp>
      <p:sp>
        <p:nvSpPr>
          <p:cNvPr id="163" name="Google Shape;3838;p140">
            <a:extLst>
              <a:ext uri="{FF2B5EF4-FFF2-40B4-BE49-F238E27FC236}">
                <a16:creationId xmlns:a16="http://schemas.microsoft.com/office/drawing/2014/main" id="{80E00CA7-F4A2-D74B-9858-A9D90BF36A5F}"/>
              </a:ext>
            </a:extLst>
          </p:cNvPr>
          <p:cNvSpPr txBox="1"/>
          <p:nvPr/>
        </p:nvSpPr>
        <p:spPr>
          <a:xfrm>
            <a:off x="782394" y="1807439"/>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ea typeface="Lato"/>
                <a:cs typeface="Lato"/>
                <a:sym typeface="Lato"/>
              </a:rPr>
              <a:t>Customer Churn Rate and LTV</a:t>
            </a:r>
          </a:p>
          <a:p>
            <a:pPr marL="285750" indent="-285750">
              <a:lnSpc>
                <a:spcPct val="170000"/>
              </a:lnSpc>
              <a:buFont typeface="Arial"/>
              <a:buChar char="•"/>
            </a:pPr>
            <a:endParaRPr lang="en-US" altLang="zh-CN" b="1">
              <a:solidFill>
                <a:schemeClr val="accent1"/>
              </a:solidFill>
              <a:latin typeface="Lato"/>
              <a:ea typeface="Lato"/>
              <a:cs typeface="Lato"/>
            </a:endParaRPr>
          </a:p>
        </p:txBody>
      </p:sp>
      <p:sp>
        <p:nvSpPr>
          <p:cNvPr id="5" name="Google Shape;3838;p140">
            <a:extLst>
              <a:ext uri="{FF2B5EF4-FFF2-40B4-BE49-F238E27FC236}">
                <a16:creationId xmlns:a16="http://schemas.microsoft.com/office/drawing/2014/main" id="{5FF225B7-2813-46BC-AF86-214076F55A11}"/>
              </a:ext>
            </a:extLst>
          </p:cNvPr>
          <p:cNvSpPr txBox="1"/>
          <p:nvPr/>
        </p:nvSpPr>
        <p:spPr>
          <a:xfrm>
            <a:off x="6741624" y="1807439"/>
            <a:ext cx="3756793" cy="290677"/>
          </a:xfrm>
          <a:prstGeom prst="rect">
            <a:avLst/>
          </a:prstGeom>
          <a:noFill/>
          <a:ln>
            <a:noFill/>
          </a:ln>
        </p:spPr>
        <p:txBody>
          <a:bodyPr spcFirstLastPara="1" wrap="square" lIns="0" tIns="0" rIns="0" bIns="0" anchor="t" anchorCtr="0">
            <a:noAutofit/>
          </a:bodyPr>
          <a:lstStyle/>
          <a:p>
            <a:pPr>
              <a:lnSpc>
                <a:spcPct val="170000"/>
              </a:lnSpc>
            </a:pPr>
            <a:r>
              <a:rPr lang="en-US" altLang="zh-CN" b="1">
                <a:solidFill>
                  <a:schemeClr val="accent1"/>
                </a:solidFill>
                <a:latin typeface="Lato"/>
                <a:sym typeface="Lato"/>
              </a:rPr>
              <a:t>Facebook Ads Analysis</a:t>
            </a:r>
            <a:endParaRPr lang="en-US" b="1">
              <a:solidFill>
                <a:schemeClr val="accent1"/>
              </a:solidFill>
              <a:latin typeface="Lato"/>
            </a:endParaRPr>
          </a:p>
        </p:txBody>
      </p:sp>
    </p:spTree>
    <p:extLst>
      <p:ext uri="{BB962C8B-B14F-4D97-AF65-F5344CB8AC3E}">
        <p14:creationId xmlns:p14="http://schemas.microsoft.com/office/powerpoint/2010/main" val="3512195330"/>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99"/>
        <p:cNvGrpSpPr/>
        <p:nvPr/>
      </p:nvGrpSpPr>
      <p:grpSpPr>
        <a:xfrm>
          <a:off x="0" y="0"/>
          <a:ext cx="0" cy="0"/>
          <a:chOff x="0" y="0"/>
          <a:chExt cx="0" cy="0"/>
        </a:xfrm>
      </p:grpSpPr>
      <p:sp>
        <p:nvSpPr>
          <p:cNvPr id="3800" name="Google Shape;3800;p139"/>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GROWTH RATE </a:t>
            </a:r>
            <a:r>
              <a:rPr lang="en-US">
                <a:solidFill>
                  <a:schemeClr val="accent2"/>
                </a:solidFill>
              </a:rPr>
              <a:t>IN 4 MONTHS</a:t>
            </a:r>
            <a:endParaRPr>
              <a:solidFill>
                <a:schemeClr val="accent2"/>
              </a:solidFill>
            </a:endParaRPr>
          </a:p>
        </p:txBody>
      </p:sp>
      <p:sp>
        <p:nvSpPr>
          <p:cNvPr id="3801" name="Google Shape;3801;p139"/>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pic>
        <p:nvPicPr>
          <p:cNvPr id="3802" name="Google Shape;3802;p139"/>
          <p:cNvPicPr preferRelativeResize="0"/>
          <p:nvPr/>
        </p:nvPicPr>
        <p:blipFill rotWithShape="1">
          <a:blip r:embed="rId3">
            <a:alphaModFix/>
          </a:blip>
          <a:srcRect/>
          <a:stretch/>
        </p:blipFill>
        <p:spPr>
          <a:xfrm>
            <a:off x="3186133" y="1938867"/>
            <a:ext cx="8222697" cy="3067756"/>
          </a:xfrm>
          <a:prstGeom prst="rect">
            <a:avLst/>
          </a:prstGeom>
          <a:noFill/>
          <a:ln>
            <a:noFill/>
          </a:ln>
        </p:spPr>
      </p:pic>
      <p:sp>
        <p:nvSpPr>
          <p:cNvPr id="3803" name="Google Shape;3803;p139"/>
          <p:cNvSpPr/>
          <p:nvPr/>
        </p:nvSpPr>
        <p:spPr>
          <a:xfrm>
            <a:off x="2071559" y="3888668"/>
            <a:ext cx="8178751" cy="818921"/>
          </a:xfrm>
          <a:prstGeom prst="rightArrow">
            <a:avLst>
              <a:gd name="adj1" fmla="val 69500"/>
              <a:gd name="adj2" fmla="val 50750"/>
            </a:avLst>
          </a:prstGeom>
          <a:solidFill>
            <a:schemeClr val="accent4"/>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04" name="Google Shape;3804;p139"/>
          <p:cNvSpPr/>
          <p:nvPr/>
        </p:nvSpPr>
        <p:spPr>
          <a:xfrm>
            <a:off x="2071561" y="3278968"/>
            <a:ext cx="6404416" cy="818921"/>
          </a:xfrm>
          <a:prstGeom prst="rightArrow">
            <a:avLst>
              <a:gd name="adj1" fmla="val 69500"/>
              <a:gd name="adj2" fmla="val 50750"/>
            </a:avLst>
          </a:prstGeom>
          <a:solidFill>
            <a:schemeClr val="accent3"/>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05" name="Google Shape;3805;p139"/>
          <p:cNvSpPr/>
          <p:nvPr/>
        </p:nvSpPr>
        <p:spPr>
          <a:xfrm>
            <a:off x="2071559" y="2669268"/>
            <a:ext cx="5317299" cy="818921"/>
          </a:xfrm>
          <a:prstGeom prst="rightArrow">
            <a:avLst>
              <a:gd name="adj1" fmla="val 69500"/>
              <a:gd name="adj2" fmla="val 50750"/>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06" name="Google Shape;3806;p139"/>
          <p:cNvSpPr/>
          <p:nvPr/>
        </p:nvSpPr>
        <p:spPr>
          <a:xfrm>
            <a:off x="2071559" y="2059568"/>
            <a:ext cx="3539299" cy="818921"/>
          </a:xfrm>
          <a:prstGeom prst="rightArrow">
            <a:avLst>
              <a:gd name="adj1" fmla="val 69500"/>
              <a:gd name="adj2" fmla="val 50750"/>
            </a:avLst>
          </a:prstGeom>
          <a:solidFill>
            <a:schemeClr val="accent1"/>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07" name="Google Shape;3807;p139"/>
          <p:cNvSpPr txBox="1"/>
          <p:nvPr/>
        </p:nvSpPr>
        <p:spPr>
          <a:xfrm>
            <a:off x="3553844" y="2386954"/>
            <a:ext cx="854792" cy="164148"/>
          </a:xfrm>
          <a:prstGeom prst="rect">
            <a:avLst/>
          </a:prstGeom>
          <a:noFill/>
          <a:ln>
            <a:noFill/>
          </a:ln>
        </p:spPr>
        <p:txBody>
          <a:bodyPr spcFirstLastPara="1" wrap="square" lIns="0" tIns="0" rIns="0" bIns="0" anchor="t" anchorCtr="0">
            <a:noAutofit/>
          </a:bodyPr>
          <a:lstStyle/>
          <a:p>
            <a:r>
              <a:rPr lang="en-US" sz="1100" b="1">
                <a:solidFill>
                  <a:schemeClr val="lt1"/>
                </a:solidFill>
                <a:latin typeface="Lato"/>
                <a:ea typeface="Lato"/>
                <a:cs typeface="Lato"/>
                <a:sym typeface="Lato"/>
              </a:rPr>
              <a:t>JANUARY</a:t>
            </a:r>
            <a:endParaRPr sz="1100" b="1">
              <a:solidFill>
                <a:schemeClr val="lt1"/>
              </a:solidFill>
              <a:latin typeface="Lato"/>
              <a:ea typeface="Lato"/>
              <a:cs typeface="Lato"/>
              <a:sym typeface="Lato"/>
            </a:endParaRPr>
          </a:p>
        </p:txBody>
      </p:sp>
      <p:sp>
        <p:nvSpPr>
          <p:cNvPr id="3808" name="Google Shape;3808;p139"/>
          <p:cNvSpPr txBox="1"/>
          <p:nvPr/>
        </p:nvSpPr>
        <p:spPr>
          <a:xfrm>
            <a:off x="4611000" y="2304881"/>
            <a:ext cx="622747" cy="328295"/>
          </a:xfrm>
          <a:prstGeom prst="rect">
            <a:avLst/>
          </a:prstGeom>
          <a:noFill/>
          <a:ln>
            <a:noFill/>
          </a:ln>
        </p:spPr>
        <p:txBody>
          <a:bodyPr spcFirstLastPara="1" wrap="square" lIns="0" tIns="0" rIns="0" bIns="0" anchor="t" anchorCtr="0">
            <a:noAutofit/>
          </a:bodyPr>
          <a:lstStyle/>
          <a:p>
            <a:pPr algn="r"/>
            <a:r>
              <a:rPr lang="en-US" sz="2100">
                <a:solidFill>
                  <a:schemeClr val="lt1"/>
                </a:solidFill>
                <a:latin typeface="Lato Black"/>
                <a:ea typeface="Lato Black"/>
                <a:cs typeface="Lato Black"/>
                <a:sym typeface="Lato Black"/>
              </a:rPr>
              <a:t>13%</a:t>
            </a:r>
            <a:endParaRPr sz="2100">
              <a:solidFill>
                <a:schemeClr val="lt1"/>
              </a:solidFill>
              <a:latin typeface="Lato Black"/>
              <a:ea typeface="Lato Black"/>
              <a:cs typeface="Lato Black"/>
              <a:sym typeface="Lato Black"/>
            </a:endParaRPr>
          </a:p>
        </p:txBody>
      </p:sp>
      <p:sp>
        <p:nvSpPr>
          <p:cNvPr id="3809" name="Google Shape;3809;p139"/>
          <p:cNvSpPr txBox="1"/>
          <p:nvPr/>
        </p:nvSpPr>
        <p:spPr>
          <a:xfrm>
            <a:off x="3553844" y="2996654"/>
            <a:ext cx="854792" cy="164148"/>
          </a:xfrm>
          <a:prstGeom prst="rect">
            <a:avLst/>
          </a:prstGeom>
          <a:noFill/>
          <a:ln>
            <a:noFill/>
          </a:ln>
        </p:spPr>
        <p:txBody>
          <a:bodyPr spcFirstLastPara="1" wrap="square" lIns="0" tIns="0" rIns="0" bIns="0" anchor="t" anchorCtr="0">
            <a:noAutofit/>
          </a:bodyPr>
          <a:lstStyle/>
          <a:p>
            <a:r>
              <a:rPr lang="en-US" sz="1100" b="1">
                <a:solidFill>
                  <a:schemeClr val="lt1"/>
                </a:solidFill>
                <a:latin typeface="Lato"/>
                <a:ea typeface="Lato"/>
                <a:cs typeface="Lato"/>
                <a:sym typeface="Lato"/>
              </a:rPr>
              <a:t>FEBRUARY</a:t>
            </a:r>
            <a:endParaRPr sz="1100" b="1">
              <a:solidFill>
                <a:schemeClr val="lt1"/>
              </a:solidFill>
              <a:latin typeface="Lato"/>
              <a:ea typeface="Lato"/>
              <a:cs typeface="Lato"/>
              <a:sym typeface="Lato"/>
            </a:endParaRPr>
          </a:p>
        </p:txBody>
      </p:sp>
      <p:sp>
        <p:nvSpPr>
          <p:cNvPr id="3810" name="Google Shape;3810;p139"/>
          <p:cNvSpPr txBox="1"/>
          <p:nvPr/>
        </p:nvSpPr>
        <p:spPr>
          <a:xfrm>
            <a:off x="6369516" y="2914581"/>
            <a:ext cx="622747" cy="328295"/>
          </a:xfrm>
          <a:prstGeom prst="rect">
            <a:avLst/>
          </a:prstGeom>
          <a:noFill/>
          <a:ln>
            <a:noFill/>
          </a:ln>
        </p:spPr>
        <p:txBody>
          <a:bodyPr spcFirstLastPara="1" wrap="square" lIns="0" tIns="0" rIns="0" bIns="0" anchor="t" anchorCtr="0">
            <a:noAutofit/>
          </a:bodyPr>
          <a:lstStyle/>
          <a:p>
            <a:pPr algn="r"/>
            <a:r>
              <a:rPr lang="en-US" sz="2100">
                <a:solidFill>
                  <a:schemeClr val="lt1"/>
                </a:solidFill>
                <a:latin typeface="Lato Black"/>
                <a:ea typeface="Lato Black"/>
                <a:cs typeface="Lato Black"/>
                <a:sym typeface="Lato Black"/>
              </a:rPr>
              <a:t>22%</a:t>
            </a:r>
            <a:endParaRPr sz="2100">
              <a:solidFill>
                <a:schemeClr val="lt1"/>
              </a:solidFill>
              <a:latin typeface="Lato Black"/>
              <a:ea typeface="Lato Black"/>
              <a:cs typeface="Lato Black"/>
              <a:sym typeface="Lato Black"/>
            </a:endParaRPr>
          </a:p>
        </p:txBody>
      </p:sp>
      <p:sp>
        <p:nvSpPr>
          <p:cNvPr id="3811" name="Google Shape;3811;p139"/>
          <p:cNvSpPr txBox="1"/>
          <p:nvPr/>
        </p:nvSpPr>
        <p:spPr>
          <a:xfrm>
            <a:off x="3553844" y="3606354"/>
            <a:ext cx="854792" cy="164148"/>
          </a:xfrm>
          <a:prstGeom prst="rect">
            <a:avLst/>
          </a:prstGeom>
          <a:noFill/>
          <a:ln>
            <a:noFill/>
          </a:ln>
        </p:spPr>
        <p:txBody>
          <a:bodyPr spcFirstLastPara="1" wrap="square" lIns="0" tIns="0" rIns="0" bIns="0" anchor="t" anchorCtr="0">
            <a:noAutofit/>
          </a:bodyPr>
          <a:lstStyle/>
          <a:p>
            <a:r>
              <a:rPr lang="en-US" sz="1100" b="1">
                <a:solidFill>
                  <a:schemeClr val="lt1"/>
                </a:solidFill>
                <a:latin typeface="Lato"/>
                <a:ea typeface="Lato"/>
                <a:cs typeface="Lato"/>
                <a:sym typeface="Lato"/>
              </a:rPr>
              <a:t>MARCH</a:t>
            </a:r>
            <a:endParaRPr sz="1100" b="1">
              <a:solidFill>
                <a:schemeClr val="lt1"/>
              </a:solidFill>
              <a:latin typeface="Lato"/>
              <a:ea typeface="Lato"/>
              <a:cs typeface="Lato"/>
              <a:sym typeface="Lato"/>
            </a:endParaRPr>
          </a:p>
        </p:txBody>
      </p:sp>
      <p:sp>
        <p:nvSpPr>
          <p:cNvPr id="3812" name="Google Shape;3812;p139"/>
          <p:cNvSpPr txBox="1"/>
          <p:nvPr/>
        </p:nvSpPr>
        <p:spPr>
          <a:xfrm>
            <a:off x="7485081" y="3524281"/>
            <a:ext cx="622747" cy="328295"/>
          </a:xfrm>
          <a:prstGeom prst="rect">
            <a:avLst/>
          </a:prstGeom>
          <a:noFill/>
          <a:ln>
            <a:noFill/>
          </a:ln>
        </p:spPr>
        <p:txBody>
          <a:bodyPr spcFirstLastPara="1" wrap="square" lIns="0" tIns="0" rIns="0" bIns="0" anchor="t" anchorCtr="0">
            <a:noAutofit/>
          </a:bodyPr>
          <a:lstStyle/>
          <a:p>
            <a:pPr algn="r"/>
            <a:r>
              <a:rPr lang="en-US" sz="2100">
                <a:solidFill>
                  <a:schemeClr val="lt1"/>
                </a:solidFill>
                <a:latin typeface="Lato Black"/>
                <a:ea typeface="Lato Black"/>
                <a:cs typeface="Lato Black"/>
                <a:sym typeface="Lato Black"/>
              </a:rPr>
              <a:t>27%</a:t>
            </a:r>
            <a:endParaRPr sz="2100">
              <a:solidFill>
                <a:schemeClr val="lt1"/>
              </a:solidFill>
              <a:latin typeface="Lato Black"/>
              <a:ea typeface="Lato Black"/>
              <a:cs typeface="Lato Black"/>
              <a:sym typeface="Lato Black"/>
            </a:endParaRPr>
          </a:p>
        </p:txBody>
      </p:sp>
      <p:sp>
        <p:nvSpPr>
          <p:cNvPr id="3813" name="Google Shape;3813;p139"/>
          <p:cNvSpPr txBox="1"/>
          <p:nvPr/>
        </p:nvSpPr>
        <p:spPr>
          <a:xfrm>
            <a:off x="3553844" y="4216054"/>
            <a:ext cx="854792" cy="164148"/>
          </a:xfrm>
          <a:prstGeom prst="rect">
            <a:avLst/>
          </a:prstGeom>
          <a:noFill/>
          <a:ln>
            <a:noFill/>
          </a:ln>
        </p:spPr>
        <p:txBody>
          <a:bodyPr spcFirstLastPara="1" wrap="square" lIns="0" tIns="0" rIns="0" bIns="0" anchor="t" anchorCtr="0">
            <a:noAutofit/>
          </a:bodyPr>
          <a:lstStyle/>
          <a:p>
            <a:r>
              <a:rPr lang="en-US" sz="1100" b="1">
                <a:solidFill>
                  <a:schemeClr val="lt1"/>
                </a:solidFill>
                <a:latin typeface="Lato"/>
                <a:ea typeface="Lato"/>
                <a:cs typeface="Lato"/>
                <a:sym typeface="Lato"/>
              </a:rPr>
              <a:t>APRIL</a:t>
            </a:r>
            <a:endParaRPr sz="1100" b="1">
              <a:solidFill>
                <a:schemeClr val="lt1"/>
              </a:solidFill>
              <a:latin typeface="Lato"/>
              <a:ea typeface="Lato"/>
              <a:cs typeface="Lato"/>
              <a:sym typeface="Lato"/>
            </a:endParaRPr>
          </a:p>
        </p:txBody>
      </p:sp>
      <p:sp>
        <p:nvSpPr>
          <p:cNvPr id="3814" name="Google Shape;3814;p139"/>
          <p:cNvSpPr txBox="1"/>
          <p:nvPr/>
        </p:nvSpPr>
        <p:spPr>
          <a:xfrm>
            <a:off x="9287123" y="4133981"/>
            <a:ext cx="622747" cy="328295"/>
          </a:xfrm>
          <a:prstGeom prst="rect">
            <a:avLst/>
          </a:prstGeom>
          <a:noFill/>
          <a:ln>
            <a:noFill/>
          </a:ln>
        </p:spPr>
        <p:txBody>
          <a:bodyPr spcFirstLastPara="1" wrap="square" lIns="0" tIns="0" rIns="0" bIns="0" anchor="t" anchorCtr="0">
            <a:noAutofit/>
          </a:bodyPr>
          <a:lstStyle/>
          <a:p>
            <a:r>
              <a:rPr lang="en-US" sz="2100">
                <a:solidFill>
                  <a:schemeClr val="lt1"/>
                </a:solidFill>
                <a:latin typeface="Lato Black"/>
                <a:ea typeface="Lato Black"/>
                <a:cs typeface="Lato Black"/>
                <a:sym typeface="Lato Black"/>
              </a:rPr>
              <a:t>36%</a:t>
            </a:r>
            <a:endParaRPr sz="2100">
              <a:solidFill>
                <a:schemeClr val="lt1"/>
              </a:solidFill>
              <a:latin typeface="Lato Black"/>
              <a:ea typeface="Lato Black"/>
              <a:cs typeface="Lato Black"/>
              <a:sym typeface="Lato Black"/>
            </a:endParaRPr>
          </a:p>
        </p:txBody>
      </p:sp>
      <p:sp>
        <p:nvSpPr>
          <p:cNvPr id="3815" name="Google Shape;3815;p139"/>
          <p:cNvSpPr/>
          <p:nvPr/>
        </p:nvSpPr>
        <p:spPr>
          <a:xfrm>
            <a:off x="791634" y="2073887"/>
            <a:ext cx="2559847" cy="2559847"/>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16" name="Google Shape;3816;p139"/>
          <p:cNvSpPr txBox="1"/>
          <p:nvPr/>
        </p:nvSpPr>
        <p:spPr>
          <a:xfrm>
            <a:off x="1084934" y="2450330"/>
            <a:ext cx="1973245" cy="369332"/>
          </a:xfrm>
          <a:prstGeom prst="rect">
            <a:avLst/>
          </a:prstGeom>
          <a:noFill/>
          <a:ln>
            <a:noFill/>
          </a:ln>
        </p:spPr>
        <p:txBody>
          <a:bodyPr spcFirstLastPara="1" wrap="square" lIns="0" tIns="0" rIns="0" bIns="0" anchor="t" anchorCtr="0">
            <a:noAutofit/>
          </a:bodyPr>
          <a:lstStyle/>
          <a:p>
            <a:pPr algn="ctr"/>
            <a:r>
              <a:rPr lang="en-US" sz="2400">
                <a:solidFill>
                  <a:schemeClr val="lt1"/>
                </a:solidFill>
                <a:latin typeface="Lato Black"/>
                <a:ea typeface="Lato Black"/>
                <a:cs typeface="Lato Black"/>
                <a:sym typeface="Lato Black"/>
              </a:rPr>
              <a:t>6.7%</a:t>
            </a:r>
            <a:endParaRPr sz="2400">
              <a:solidFill>
                <a:schemeClr val="lt1"/>
              </a:solidFill>
              <a:latin typeface="Lato Black"/>
              <a:ea typeface="Lato Black"/>
              <a:cs typeface="Lato Black"/>
              <a:sym typeface="Lato Black"/>
            </a:endParaRPr>
          </a:p>
        </p:txBody>
      </p:sp>
      <p:sp>
        <p:nvSpPr>
          <p:cNvPr id="3817" name="Google Shape;3817;p139"/>
          <p:cNvSpPr txBox="1"/>
          <p:nvPr/>
        </p:nvSpPr>
        <p:spPr>
          <a:xfrm>
            <a:off x="1082412" y="3263449"/>
            <a:ext cx="1978288" cy="957527"/>
          </a:xfrm>
          <a:prstGeom prst="rect">
            <a:avLst/>
          </a:prstGeom>
          <a:noFill/>
          <a:ln>
            <a:noFill/>
          </a:ln>
        </p:spPr>
        <p:txBody>
          <a:bodyPr spcFirstLastPara="1" wrap="square" lIns="0" tIns="0" rIns="0" bIns="0" anchor="t" anchorCtr="0">
            <a:noAutofit/>
          </a:bodyPr>
          <a:lstStyle/>
          <a:p>
            <a:pPr algn="ctr">
              <a:lnSpc>
                <a:spcPct val="175000"/>
              </a:lnSpc>
            </a:pPr>
            <a:r>
              <a:rPr lang="en-US" sz="1100">
                <a:solidFill>
                  <a:schemeClr val="lt1"/>
                </a:solidFill>
                <a:latin typeface="Lato"/>
                <a:ea typeface="Lato"/>
                <a:cs typeface="Lato"/>
                <a:sym typeface="Lato"/>
              </a:rPr>
              <a:t>Sed ut perspiciatis unde omnis iste natus error sit volup tatem accus antium dolor eda nt, totamer rem.</a:t>
            </a:r>
            <a:endParaRPr/>
          </a:p>
        </p:txBody>
      </p:sp>
      <p:sp>
        <p:nvSpPr>
          <p:cNvPr id="3818" name="Google Shape;3818;p139"/>
          <p:cNvSpPr txBox="1"/>
          <p:nvPr/>
        </p:nvSpPr>
        <p:spPr>
          <a:xfrm>
            <a:off x="1082464" y="2915198"/>
            <a:ext cx="1978184" cy="290677"/>
          </a:xfrm>
          <a:prstGeom prst="rect">
            <a:avLst/>
          </a:prstGeom>
          <a:noFill/>
          <a:ln>
            <a:noFill/>
          </a:ln>
        </p:spPr>
        <p:txBody>
          <a:bodyPr spcFirstLastPara="1" wrap="square" lIns="0" tIns="0" rIns="0" bIns="0" anchor="t" anchorCtr="0">
            <a:noAutofit/>
          </a:bodyPr>
          <a:lstStyle/>
          <a:p>
            <a:pPr algn="ctr">
              <a:lnSpc>
                <a:spcPct val="170000"/>
              </a:lnSpc>
            </a:pPr>
            <a:r>
              <a:rPr lang="en-US" sz="1300" b="1">
                <a:solidFill>
                  <a:schemeClr val="lt1"/>
                </a:solidFill>
                <a:latin typeface="Lato"/>
                <a:ea typeface="Lato"/>
                <a:cs typeface="Lato"/>
                <a:sym typeface="Lato"/>
              </a:rPr>
              <a:t>GROWTH IN 2015</a:t>
            </a:r>
            <a:endParaRPr sz="1300" b="1">
              <a:solidFill>
                <a:schemeClr val="lt1"/>
              </a:solidFill>
              <a:latin typeface="Lato"/>
              <a:ea typeface="Lato"/>
              <a:cs typeface="Lato"/>
              <a:sym typeface="Lato"/>
            </a:endParaRPr>
          </a:p>
        </p:txBody>
      </p:sp>
      <p:sp>
        <p:nvSpPr>
          <p:cNvPr id="3819" name="Google Shape;3819;p139"/>
          <p:cNvSpPr txBox="1"/>
          <p:nvPr/>
        </p:nvSpPr>
        <p:spPr>
          <a:xfrm>
            <a:off x="791635" y="5189231"/>
            <a:ext cx="10591800" cy="444567"/>
          </a:xfrm>
          <a:prstGeom prst="rect">
            <a:avLst/>
          </a:prstGeom>
          <a:noFill/>
          <a:ln>
            <a:noFill/>
          </a:ln>
        </p:spPr>
        <p:txBody>
          <a:bodyPr spcFirstLastPara="1" wrap="square" lIns="0" tIns="0" rIns="0" bIns="0" anchor="t" anchorCtr="0">
            <a:noAutofit/>
          </a:bodyPr>
          <a:lstStyle/>
          <a:p>
            <a:pPr algn="ctr">
              <a:lnSpc>
                <a:spcPct val="162500"/>
              </a:lnSpc>
            </a:pPr>
            <a:r>
              <a:rPr lang="en-US" sz="1100">
                <a:solidFill>
                  <a:schemeClr val="accent4"/>
                </a:solidFill>
                <a:latin typeface="Lato"/>
                <a:ea typeface="Lato"/>
                <a:cs typeface="Lato"/>
                <a:sym typeface="Lato"/>
              </a:rPr>
              <a:t>Sed ut perspiciatis unde omnis iste natus error sit volup tatem accus antium dolor emque lauda nt ium, totam rem aperiam, eaque ipsa quae ab illo inventore very tatis et quasi architecto beatae vitae dicta sunt explicabo.  Sed dolor sitae veitae kerol betut perspic iatis unde omnis iste natus architecto beatae vitae.</a:t>
            </a:r>
            <a:endParaRPr sz="1100">
              <a:solidFill>
                <a:schemeClr val="accent4"/>
              </a:solidFill>
              <a:latin typeface="Lato"/>
              <a:ea typeface="Lato"/>
              <a:cs typeface="Lato"/>
              <a:sym typeface="Lato"/>
            </a:endParaRPr>
          </a:p>
        </p:txBody>
      </p:sp>
      <p:sp>
        <p:nvSpPr>
          <p:cNvPr id="2" name="TextBox 1">
            <a:extLst>
              <a:ext uri="{FF2B5EF4-FFF2-40B4-BE49-F238E27FC236}">
                <a16:creationId xmlns:a16="http://schemas.microsoft.com/office/drawing/2014/main" id="{2F7BC94F-2651-4F90-904D-F1C700DF379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406019184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326" name="Google Shape;326;p36"/>
          <p:cNvCxnSpPr/>
          <p:nvPr/>
        </p:nvCxnSpPr>
        <p:spPr>
          <a:xfrm>
            <a:off x="791633" y="3047770"/>
            <a:ext cx="0" cy="762463"/>
          </a:xfrm>
          <a:prstGeom prst="straightConnector1">
            <a:avLst/>
          </a:prstGeom>
          <a:noFill/>
          <a:ln w="28575" cap="flat" cmpd="sng">
            <a:solidFill>
              <a:srgbClr val="C00000"/>
            </a:solidFill>
            <a:prstDash val="solid"/>
            <a:miter lim="800000"/>
            <a:headEnd type="none" w="sm" len="sm"/>
            <a:tailEnd type="none" w="sm" len="sm"/>
          </a:ln>
        </p:spPr>
      </p:cxnSp>
      <p:sp>
        <p:nvSpPr>
          <p:cNvPr id="327" name="Google Shape;327;p36"/>
          <p:cNvSpPr txBox="1"/>
          <p:nvPr/>
        </p:nvSpPr>
        <p:spPr>
          <a:xfrm>
            <a:off x="1129922" y="2977595"/>
            <a:ext cx="3855021" cy="902811"/>
          </a:xfrm>
          <a:prstGeom prst="rect">
            <a:avLst/>
          </a:prstGeom>
          <a:noFill/>
          <a:ln>
            <a:noFill/>
          </a:ln>
        </p:spPr>
        <p:txBody>
          <a:bodyPr spcFirstLastPara="1" wrap="square" lIns="0" tIns="0" rIns="0" bIns="0" anchor="t" anchorCtr="0">
            <a:noAutofit/>
          </a:bodyPr>
          <a:lstStyle/>
          <a:p>
            <a:r>
              <a:rPr lang="en-US" sz="2900">
                <a:solidFill>
                  <a:schemeClr val="accent1"/>
                </a:solidFill>
                <a:latin typeface="Lato Black"/>
                <a:ea typeface="Lato Black"/>
                <a:cs typeface="Lato Black"/>
                <a:sym typeface="Lato Black"/>
              </a:rPr>
              <a:t>PRESENTATION</a:t>
            </a:r>
            <a:endParaRPr/>
          </a:p>
          <a:p>
            <a:r>
              <a:rPr lang="en-US" sz="2900">
                <a:solidFill>
                  <a:srgbClr val="A5A5A5"/>
                </a:solidFill>
                <a:latin typeface="Lato Black"/>
                <a:ea typeface="Lato Black"/>
                <a:cs typeface="Lato Black"/>
                <a:sym typeface="Lato Black"/>
              </a:rPr>
              <a:t>AGENDA</a:t>
            </a:r>
            <a:endParaRPr sz="2900">
              <a:solidFill>
                <a:srgbClr val="A5A5A5"/>
              </a:solidFill>
              <a:latin typeface="Lato Black"/>
              <a:ea typeface="Lato Black"/>
              <a:cs typeface="Lato Black"/>
              <a:sym typeface="Lato Black"/>
            </a:endParaRPr>
          </a:p>
        </p:txBody>
      </p:sp>
      <p:grpSp>
        <p:nvGrpSpPr>
          <p:cNvPr id="328" name="Google Shape;328;p36"/>
          <p:cNvGrpSpPr/>
          <p:nvPr/>
        </p:nvGrpSpPr>
        <p:grpSpPr>
          <a:xfrm>
            <a:off x="5459587" y="1495976"/>
            <a:ext cx="3493523" cy="3866052"/>
            <a:chOff x="5212841" y="1084709"/>
            <a:chExt cx="2272272" cy="2974082"/>
          </a:xfrm>
        </p:grpSpPr>
        <p:sp>
          <p:nvSpPr>
            <p:cNvPr id="329" name="Google Shape;329;p36"/>
            <p:cNvSpPr txBox="1"/>
            <p:nvPr/>
          </p:nvSpPr>
          <p:spPr>
            <a:xfrm>
              <a:off x="5809289" y="1088301"/>
              <a:ext cx="1644765" cy="325410"/>
            </a:xfrm>
            <a:prstGeom prst="rect">
              <a:avLst/>
            </a:prstGeom>
            <a:noFill/>
            <a:ln>
              <a:noFill/>
            </a:ln>
          </p:spPr>
          <p:txBody>
            <a:bodyPr spcFirstLastPara="1" wrap="square" lIns="0" tIns="0" rIns="0" bIns="0" anchor="t" anchorCtr="0">
              <a:noAutofit/>
            </a:bodyPr>
            <a:lstStyle/>
            <a:p>
              <a:pPr>
                <a:lnSpc>
                  <a:spcPct val="110000"/>
                </a:lnSpc>
              </a:pPr>
              <a:r>
                <a:rPr lang="en-US" sz="1300" b="1">
                  <a:solidFill>
                    <a:srgbClr val="777777"/>
                  </a:solidFill>
                  <a:latin typeface="Lato"/>
                  <a:ea typeface="Lato"/>
                  <a:cs typeface="Lato"/>
                  <a:sym typeface="Lato"/>
                </a:rPr>
                <a:t>Agenda</a:t>
              </a:r>
              <a:endParaRPr lang="ja-JP" altLang="en-US" sz="1300" b="1">
                <a:solidFill>
                  <a:srgbClr val="777777"/>
                </a:solidFill>
                <a:latin typeface="Lato"/>
                <a:ea typeface="Lato"/>
                <a:cs typeface="Lato"/>
              </a:endParaRPr>
            </a:p>
          </p:txBody>
        </p:sp>
        <p:sp>
          <p:nvSpPr>
            <p:cNvPr id="330" name="Google Shape;330;p36"/>
            <p:cNvSpPr txBox="1"/>
            <p:nvPr/>
          </p:nvSpPr>
          <p:spPr>
            <a:xfrm>
              <a:off x="5809289" y="1757538"/>
              <a:ext cx="1644765" cy="338554"/>
            </a:xfrm>
            <a:prstGeom prst="rect">
              <a:avLst/>
            </a:prstGeom>
            <a:noFill/>
            <a:ln>
              <a:noFill/>
            </a:ln>
          </p:spPr>
          <p:txBody>
            <a:bodyPr spcFirstLastPara="1" wrap="square" lIns="0" tIns="0" rIns="0" bIns="0" anchor="t" anchorCtr="0">
              <a:noAutofit/>
            </a:bodyPr>
            <a:lstStyle/>
            <a:p>
              <a:pPr>
                <a:lnSpc>
                  <a:spcPct val="110000"/>
                </a:lnSpc>
              </a:pPr>
              <a:r>
                <a:rPr lang="en-US" sz="1400" b="1">
                  <a:solidFill>
                    <a:srgbClr val="777777"/>
                  </a:solidFill>
                  <a:latin typeface="Lato"/>
                  <a:ea typeface="+mn-lt"/>
                  <a:cs typeface="+mn-lt"/>
                  <a:sym typeface="Lato"/>
                </a:rPr>
                <a:t>Executive</a:t>
              </a:r>
              <a:r>
                <a:rPr lang="en-US" sz="1300" b="1">
                  <a:solidFill>
                    <a:srgbClr val="777777"/>
                  </a:solidFill>
                  <a:latin typeface="Lato"/>
                  <a:ea typeface="+mn-lt"/>
                  <a:cs typeface="+mn-lt"/>
                  <a:sym typeface="Lato"/>
                </a:rPr>
                <a:t> Summary </a:t>
              </a:r>
              <a:endParaRPr lang="en-US" b="1">
                <a:latin typeface="Lato"/>
                <a:cs typeface="Arial"/>
              </a:endParaRPr>
            </a:p>
          </p:txBody>
        </p:sp>
        <p:sp>
          <p:nvSpPr>
            <p:cNvPr id="331" name="Google Shape;331;p36"/>
            <p:cNvSpPr txBox="1"/>
            <p:nvPr/>
          </p:nvSpPr>
          <p:spPr>
            <a:xfrm>
              <a:off x="5809289" y="2411771"/>
              <a:ext cx="1644765" cy="517271"/>
            </a:xfrm>
            <a:prstGeom prst="rect">
              <a:avLst/>
            </a:prstGeom>
            <a:noFill/>
            <a:ln>
              <a:noFill/>
            </a:ln>
          </p:spPr>
          <p:txBody>
            <a:bodyPr spcFirstLastPara="1" wrap="square" lIns="0" tIns="0" rIns="0" bIns="0" anchor="t" anchorCtr="0">
              <a:noAutofit/>
            </a:bodyPr>
            <a:lstStyle/>
            <a:p>
              <a:pPr>
                <a:lnSpc>
                  <a:spcPct val="110000"/>
                </a:lnSpc>
              </a:pPr>
              <a:r>
                <a:rPr lang="en-US" sz="1300" b="1">
                  <a:solidFill>
                    <a:srgbClr val="777777"/>
                  </a:solidFill>
                  <a:latin typeface="Lato"/>
                  <a:sym typeface="Lato"/>
                </a:rPr>
                <a:t>Project 1: Customer Churn Rate and Lifetime Value </a:t>
              </a:r>
              <a:endParaRPr lang="en-US" b="1">
                <a:latin typeface="Lato"/>
              </a:endParaRPr>
            </a:p>
          </p:txBody>
        </p:sp>
        <p:sp>
          <p:nvSpPr>
            <p:cNvPr id="332" name="Google Shape;332;p36"/>
            <p:cNvSpPr txBox="1"/>
            <p:nvPr/>
          </p:nvSpPr>
          <p:spPr>
            <a:xfrm>
              <a:off x="5790653" y="3052448"/>
              <a:ext cx="1694460" cy="562236"/>
            </a:xfrm>
            <a:prstGeom prst="rect">
              <a:avLst/>
            </a:prstGeom>
            <a:noFill/>
            <a:ln>
              <a:noFill/>
            </a:ln>
          </p:spPr>
          <p:txBody>
            <a:bodyPr spcFirstLastPara="1" wrap="square" lIns="0" tIns="0" rIns="0" bIns="0" anchor="t" anchorCtr="0">
              <a:noAutofit/>
            </a:bodyPr>
            <a:lstStyle/>
            <a:p>
              <a:pPr>
                <a:lnSpc>
                  <a:spcPct val="110000"/>
                </a:lnSpc>
              </a:pPr>
              <a:r>
                <a:rPr lang="en-US" sz="1300" b="1">
                  <a:solidFill>
                    <a:srgbClr val="777777"/>
                  </a:solidFill>
                  <a:latin typeface="Lato"/>
                  <a:ea typeface="+mn-lt"/>
                  <a:cs typeface="+mn-lt"/>
                </a:rPr>
                <a:t>Project 2: Facebook Ads Analysis</a:t>
              </a:r>
              <a:endParaRPr lang="en-US" sz="1300" b="1">
                <a:solidFill>
                  <a:srgbClr val="777777"/>
                </a:solidFill>
                <a:latin typeface="Lato"/>
                <a:cs typeface="Arial"/>
              </a:endParaRPr>
            </a:p>
          </p:txBody>
        </p:sp>
        <p:sp>
          <p:nvSpPr>
            <p:cNvPr id="333" name="Google Shape;333;p36"/>
            <p:cNvSpPr txBox="1"/>
            <p:nvPr/>
          </p:nvSpPr>
          <p:spPr>
            <a:xfrm>
              <a:off x="5809289" y="3720237"/>
              <a:ext cx="1644765" cy="338554"/>
            </a:xfrm>
            <a:prstGeom prst="rect">
              <a:avLst/>
            </a:prstGeom>
            <a:noFill/>
            <a:ln>
              <a:noFill/>
            </a:ln>
          </p:spPr>
          <p:txBody>
            <a:bodyPr spcFirstLastPara="1" wrap="square" lIns="0" tIns="0" rIns="0" bIns="0" anchor="t" anchorCtr="0">
              <a:noAutofit/>
            </a:bodyPr>
            <a:lstStyle/>
            <a:p>
              <a:pPr>
                <a:lnSpc>
                  <a:spcPct val="110000"/>
                </a:lnSpc>
              </a:pPr>
              <a:r>
                <a:rPr lang="en-US" sz="1300" b="1">
                  <a:solidFill>
                    <a:srgbClr val="777777"/>
                  </a:solidFill>
                  <a:latin typeface="Lato"/>
                  <a:sym typeface="Lato"/>
                </a:rPr>
                <a:t>Conclusion &amp; Recommendation </a:t>
              </a:r>
              <a:endParaRPr lang="en-US">
                <a:latin typeface="Lato"/>
              </a:endParaRPr>
            </a:p>
          </p:txBody>
        </p:sp>
        <p:grpSp>
          <p:nvGrpSpPr>
            <p:cNvPr id="334" name="Google Shape;334;p36"/>
            <p:cNvGrpSpPr/>
            <p:nvPr/>
          </p:nvGrpSpPr>
          <p:grpSpPr>
            <a:xfrm>
              <a:off x="5212841" y="1084709"/>
              <a:ext cx="345738" cy="345738"/>
              <a:chOff x="4967307" y="1084709"/>
              <a:chExt cx="345738" cy="345738"/>
            </a:xfrm>
          </p:grpSpPr>
          <p:sp>
            <p:nvSpPr>
              <p:cNvPr id="335" name="Google Shape;335;p36"/>
              <p:cNvSpPr/>
              <p:nvPr/>
            </p:nvSpPr>
            <p:spPr>
              <a:xfrm>
                <a:off x="4967307" y="1084709"/>
                <a:ext cx="345738" cy="345738"/>
              </a:xfrm>
              <a:prstGeom prst="ellipse">
                <a:avLst/>
              </a:prstGeom>
              <a:solidFill>
                <a:srgbClr val="777777"/>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336" name="Google Shape;336;p36"/>
              <p:cNvSpPr txBox="1"/>
              <p:nvPr/>
            </p:nvSpPr>
            <p:spPr>
              <a:xfrm>
                <a:off x="4979964" y="1165245"/>
                <a:ext cx="320425" cy="184666"/>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ea typeface="Lato"/>
                    <a:cs typeface="Lato"/>
                    <a:sym typeface="Lato"/>
                  </a:rPr>
                  <a:t>01</a:t>
                </a:r>
                <a:endParaRPr>
                  <a:latin typeface="Lato"/>
                </a:endParaRPr>
              </a:p>
            </p:txBody>
          </p:sp>
        </p:grpSp>
        <p:sp>
          <p:nvSpPr>
            <p:cNvPr id="337" name="Google Shape;337;p36"/>
            <p:cNvSpPr/>
            <p:nvPr/>
          </p:nvSpPr>
          <p:spPr>
            <a:xfrm>
              <a:off x="5212841" y="1740817"/>
              <a:ext cx="345738" cy="345738"/>
            </a:xfrm>
            <a:prstGeom prst="ellipse">
              <a:avLst/>
            </a:prstGeom>
            <a:solidFill>
              <a:srgbClr val="777777"/>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338" name="Google Shape;338;p36"/>
            <p:cNvSpPr txBox="1"/>
            <p:nvPr/>
          </p:nvSpPr>
          <p:spPr>
            <a:xfrm>
              <a:off x="5225498" y="1821353"/>
              <a:ext cx="320425" cy="184666"/>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ea typeface="Lato"/>
                  <a:cs typeface="Lato"/>
                  <a:sym typeface="Lato"/>
                </a:rPr>
                <a:t>02</a:t>
              </a:r>
              <a:endParaRPr>
                <a:latin typeface="Lato"/>
              </a:endParaRPr>
            </a:p>
          </p:txBody>
        </p:sp>
        <p:sp>
          <p:nvSpPr>
            <p:cNvPr id="339" name="Google Shape;339;p36"/>
            <p:cNvSpPr/>
            <p:nvPr/>
          </p:nvSpPr>
          <p:spPr>
            <a:xfrm>
              <a:off x="5212841" y="2396926"/>
              <a:ext cx="345738" cy="345738"/>
            </a:xfrm>
            <a:prstGeom prst="ellipse">
              <a:avLst/>
            </a:prstGeom>
            <a:solidFill>
              <a:srgbClr val="777777"/>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340" name="Google Shape;340;p36"/>
            <p:cNvSpPr txBox="1"/>
            <p:nvPr/>
          </p:nvSpPr>
          <p:spPr>
            <a:xfrm>
              <a:off x="5225498" y="2477462"/>
              <a:ext cx="320425" cy="184666"/>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ea typeface="Lato"/>
                  <a:cs typeface="Lato"/>
                  <a:sym typeface="Lato"/>
                </a:rPr>
                <a:t>03</a:t>
              </a:r>
              <a:endParaRPr>
                <a:latin typeface="Lato"/>
              </a:endParaRPr>
            </a:p>
          </p:txBody>
        </p:sp>
        <p:sp>
          <p:nvSpPr>
            <p:cNvPr id="341" name="Google Shape;341;p36"/>
            <p:cNvSpPr/>
            <p:nvPr/>
          </p:nvSpPr>
          <p:spPr>
            <a:xfrm>
              <a:off x="5212841" y="3053035"/>
              <a:ext cx="345738" cy="345738"/>
            </a:xfrm>
            <a:prstGeom prst="ellipse">
              <a:avLst/>
            </a:prstGeom>
            <a:solidFill>
              <a:srgbClr val="777777"/>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342" name="Google Shape;342;p36"/>
            <p:cNvSpPr txBox="1"/>
            <p:nvPr/>
          </p:nvSpPr>
          <p:spPr>
            <a:xfrm>
              <a:off x="5225498" y="3133571"/>
              <a:ext cx="320425" cy="184666"/>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ea typeface="Lato"/>
                  <a:cs typeface="Lato"/>
                  <a:sym typeface="Lato"/>
                </a:rPr>
                <a:t>04</a:t>
              </a:r>
              <a:endParaRPr>
                <a:latin typeface="Lato"/>
              </a:endParaRPr>
            </a:p>
          </p:txBody>
        </p:sp>
        <p:sp>
          <p:nvSpPr>
            <p:cNvPr id="343" name="Google Shape;343;p36"/>
            <p:cNvSpPr/>
            <p:nvPr/>
          </p:nvSpPr>
          <p:spPr>
            <a:xfrm>
              <a:off x="5212841" y="3709143"/>
              <a:ext cx="345738" cy="345738"/>
            </a:xfrm>
            <a:prstGeom prst="ellipse">
              <a:avLst/>
            </a:prstGeom>
            <a:solidFill>
              <a:srgbClr val="777777"/>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344" name="Google Shape;344;p36"/>
            <p:cNvSpPr txBox="1"/>
            <p:nvPr/>
          </p:nvSpPr>
          <p:spPr>
            <a:xfrm>
              <a:off x="5225498" y="3789679"/>
              <a:ext cx="320425" cy="184666"/>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ea typeface="Lato"/>
                  <a:cs typeface="Lato"/>
                  <a:sym typeface="Lato"/>
                </a:rPr>
                <a:t>05</a:t>
              </a:r>
              <a:endParaRPr>
                <a:latin typeface="Lato"/>
              </a:endParaRPr>
            </a:p>
          </p:txBody>
        </p:sp>
        <p:cxnSp>
          <p:nvCxnSpPr>
            <p:cNvPr id="345" name="Google Shape;345;p36"/>
            <p:cNvCxnSpPr>
              <a:stCxn id="335" idx="4"/>
              <a:endCxn id="337" idx="0"/>
            </p:cNvCxnSpPr>
            <p:nvPr/>
          </p:nvCxnSpPr>
          <p:spPr>
            <a:xfrm>
              <a:off x="5385710" y="1430447"/>
              <a:ext cx="0" cy="310500"/>
            </a:xfrm>
            <a:prstGeom prst="straightConnector1">
              <a:avLst/>
            </a:prstGeom>
            <a:noFill/>
            <a:ln w="12700" cap="flat" cmpd="sng">
              <a:solidFill>
                <a:srgbClr val="777777"/>
              </a:solidFill>
              <a:prstDash val="solid"/>
              <a:miter lim="800000"/>
              <a:headEnd type="none" w="sm" len="sm"/>
              <a:tailEnd type="none" w="sm" len="sm"/>
            </a:ln>
          </p:spPr>
        </p:cxnSp>
        <p:cxnSp>
          <p:nvCxnSpPr>
            <p:cNvPr id="346" name="Google Shape;346;p36"/>
            <p:cNvCxnSpPr>
              <a:stCxn id="337" idx="4"/>
              <a:endCxn id="339" idx="0"/>
            </p:cNvCxnSpPr>
            <p:nvPr/>
          </p:nvCxnSpPr>
          <p:spPr>
            <a:xfrm>
              <a:off x="5385710" y="2086555"/>
              <a:ext cx="0" cy="310500"/>
            </a:xfrm>
            <a:prstGeom prst="straightConnector1">
              <a:avLst/>
            </a:prstGeom>
            <a:noFill/>
            <a:ln w="12700" cap="flat" cmpd="sng">
              <a:solidFill>
                <a:srgbClr val="777777"/>
              </a:solidFill>
              <a:prstDash val="solid"/>
              <a:miter lim="800000"/>
              <a:headEnd type="none" w="sm" len="sm"/>
              <a:tailEnd type="none" w="sm" len="sm"/>
            </a:ln>
          </p:spPr>
        </p:cxnSp>
        <p:cxnSp>
          <p:nvCxnSpPr>
            <p:cNvPr id="347" name="Google Shape;347;p36"/>
            <p:cNvCxnSpPr>
              <a:stCxn id="339" idx="4"/>
              <a:endCxn id="341" idx="0"/>
            </p:cNvCxnSpPr>
            <p:nvPr/>
          </p:nvCxnSpPr>
          <p:spPr>
            <a:xfrm>
              <a:off x="5385710" y="2742664"/>
              <a:ext cx="0" cy="310500"/>
            </a:xfrm>
            <a:prstGeom prst="straightConnector1">
              <a:avLst/>
            </a:prstGeom>
            <a:noFill/>
            <a:ln w="12700" cap="flat" cmpd="sng">
              <a:solidFill>
                <a:srgbClr val="777777"/>
              </a:solidFill>
              <a:prstDash val="solid"/>
              <a:miter lim="800000"/>
              <a:headEnd type="none" w="sm" len="sm"/>
              <a:tailEnd type="none" w="sm" len="sm"/>
            </a:ln>
          </p:spPr>
        </p:cxnSp>
        <p:cxnSp>
          <p:nvCxnSpPr>
            <p:cNvPr id="348" name="Google Shape;348;p36"/>
            <p:cNvCxnSpPr>
              <a:stCxn id="341" idx="4"/>
              <a:endCxn id="343" idx="0"/>
            </p:cNvCxnSpPr>
            <p:nvPr/>
          </p:nvCxnSpPr>
          <p:spPr>
            <a:xfrm>
              <a:off x="5385710" y="3398773"/>
              <a:ext cx="0" cy="310500"/>
            </a:xfrm>
            <a:prstGeom prst="straightConnector1">
              <a:avLst/>
            </a:prstGeom>
            <a:noFill/>
            <a:ln w="12700" cap="flat" cmpd="sng">
              <a:solidFill>
                <a:srgbClr val="777777"/>
              </a:solidFill>
              <a:prstDash val="solid"/>
              <a:miter lim="800000"/>
              <a:headEnd type="none" w="sm" len="sm"/>
              <a:tailEnd type="none" w="sm" len="sm"/>
            </a:ln>
          </p:spPr>
        </p:cxnSp>
      </p:grpSp>
    </p:spTree>
    <p:extLst>
      <p:ext uri="{BB962C8B-B14F-4D97-AF65-F5344CB8AC3E}">
        <p14:creationId xmlns:p14="http://schemas.microsoft.com/office/powerpoint/2010/main" val="90314461"/>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23"/>
        <p:cNvGrpSpPr/>
        <p:nvPr/>
      </p:nvGrpSpPr>
      <p:grpSpPr>
        <a:xfrm>
          <a:off x="0" y="0"/>
          <a:ext cx="0" cy="0"/>
          <a:chOff x="0" y="0"/>
          <a:chExt cx="0" cy="0"/>
        </a:xfrm>
      </p:grpSpPr>
      <p:sp>
        <p:nvSpPr>
          <p:cNvPr id="3824" name="Google Shape;3824;p140"/>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KEY POINTS FOR </a:t>
            </a:r>
            <a:r>
              <a:rPr lang="en-US">
                <a:solidFill>
                  <a:schemeClr val="accent2"/>
                </a:solidFill>
              </a:rPr>
              <a:t>INCREASING SALES</a:t>
            </a:r>
            <a:endParaRPr>
              <a:solidFill>
                <a:schemeClr val="accent2"/>
              </a:solidFill>
            </a:endParaRPr>
          </a:p>
        </p:txBody>
      </p:sp>
      <p:sp>
        <p:nvSpPr>
          <p:cNvPr id="3825" name="Google Shape;3825;p140"/>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sp>
        <p:nvSpPr>
          <p:cNvPr id="3826" name="Google Shape;3826;p140"/>
          <p:cNvSpPr/>
          <p:nvPr/>
        </p:nvSpPr>
        <p:spPr>
          <a:xfrm rot="16200000">
            <a:off x="2209413" y="3329574"/>
            <a:ext cx="808264" cy="818921"/>
          </a:xfrm>
          <a:prstGeom prst="rightArrow">
            <a:avLst>
              <a:gd name="adj1" fmla="val 69500"/>
              <a:gd name="adj2" fmla="val 50750"/>
            </a:avLst>
          </a:prstGeom>
          <a:solidFill>
            <a:schemeClr val="accent1"/>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27" name="Google Shape;3827;p140"/>
          <p:cNvSpPr/>
          <p:nvPr/>
        </p:nvSpPr>
        <p:spPr>
          <a:xfrm rot="16200000">
            <a:off x="2689515" y="3148826"/>
            <a:ext cx="1169757" cy="818921"/>
          </a:xfrm>
          <a:prstGeom prst="rightArrow">
            <a:avLst>
              <a:gd name="adj1" fmla="val 69500"/>
              <a:gd name="adj2" fmla="val 50750"/>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28" name="Google Shape;3828;p140"/>
          <p:cNvSpPr/>
          <p:nvPr/>
        </p:nvSpPr>
        <p:spPr>
          <a:xfrm rot="16200000">
            <a:off x="3169161" y="2967624"/>
            <a:ext cx="1532164" cy="818921"/>
          </a:xfrm>
          <a:prstGeom prst="rightArrow">
            <a:avLst>
              <a:gd name="adj1" fmla="val 69500"/>
              <a:gd name="adj2" fmla="val 50750"/>
            </a:avLst>
          </a:prstGeom>
          <a:solidFill>
            <a:schemeClr val="accent3"/>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29" name="Google Shape;3829;p140"/>
          <p:cNvSpPr/>
          <p:nvPr/>
        </p:nvSpPr>
        <p:spPr>
          <a:xfrm rot="16200000">
            <a:off x="3607759" y="2745373"/>
            <a:ext cx="1976663" cy="818921"/>
          </a:xfrm>
          <a:prstGeom prst="rightArrow">
            <a:avLst>
              <a:gd name="adj1" fmla="val 69500"/>
              <a:gd name="adj2" fmla="val 50750"/>
            </a:avLst>
          </a:prstGeom>
          <a:solidFill>
            <a:schemeClr val="accent4"/>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30" name="Google Shape;3830;p140"/>
          <p:cNvSpPr/>
          <p:nvPr/>
        </p:nvSpPr>
        <p:spPr>
          <a:xfrm>
            <a:off x="791634" y="3602516"/>
            <a:ext cx="4284133" cy="1255184"/>
          </a:xfrm>
          <a:custGeom>
            <a:avLst/>
            <a:gdLst/>
            <a:ahLst/>
            <a:cxnLst/>
            <a:rect l="l" t="t" r="r" b="b"/>
            <a:pathLst>
              <a:path w="5292" h="1548" extrusionOk="0">
                <a:moveTo>
                  <a:pt x="5123" y="605"/>
                </a:moveTo>
                <a:cubicBezTo>
                  <a:pt x="1810" y="605"/>
                  <a:pt x="1810" y="605"/>
                  <a:pt x="1810" y="605"/>
                </a:cubicBezTo>
                <a:cubicBezTo>
                  <a:pt x="1809" y="542"/>
                  <a:pt x="1758" y="492"/>
                  <a:pt x="1695" y="492"/>
                </a:cubicBezTo>
                <a:cubicBezTo>
                  <a:pt x="1495" y="492"/>
                  <a:pt x="1495" y="492"/>
                  <a:pt x="1495" y="492"/>
                </a:cubicBezTo>
                <a:cubicBezTo>
                  <a:pt x="1383" y="204"/>
                  <a:pt x="1102" y="0"/>
                  <a:pt x="775" y="0"/>
                </a:cubicBezTo>
                <a:cubicBezTo>
                  <a:pt x="347" y="0"/>
                  <a:pt x="0" y="347"/>
                  <a:pt x="0" y="774"/>
                </a:cubicBezTo>
                <a:cubicBezTo>
                  <a:pt x="0" y="1202"/>
                  <a:pt x="347" y="1548"/>
                  <a:pt x="775" y="1548"/>
                </a:cubicBezTo>
                <a:cubicBezTo>
                  <a:pt x="1102" y="1548"/>
                  <a:pt x="1383" y="1345"/>
                  <a:pt x="1495" y="1057"/>
                </a:cubicBezTo>
                <a:cubicBezTo>
                  <a:pt x="1695" y="1057"/>
                  <a:pt x="1695" y="1057"/>
                  <a:pt x="1695" y="1057"/>
                </a:cubicBezTo>
                <a:cubicBezTo>
                  <a:pt x="1758" y="1057"/>
                  <a:pt x="1809" y="1006"/>
                  <a:pt x="1810" y="944"/>
                </a:cubicBezTo>
                <a:cubicBezTo>
                  <a:pt x="5123" y="944"/>
                  <a:pt x="5123" y="944"/>
                  <a:pt x="5123" y="944"/>
                </a:cubicBezTo>
                <a:cubicBezTo>
                  <a:pt x="5217" y="944"/>
                  <a:pt x="5292" y="868"/>
                  <a:pt x="5292" y="774"/>
                </a:cubicBezTo>
                <a:cubicBezTo>
                  <a:pt x="5292" y="681"/>
                  <a:pt x="5217" y="605"/>
                  <a:pt x="5123" y="605"/>
                </a:cubicBezTo>
                <a:close/>
                <a:moveTo>
                  <a:pt x="461" y="970"/>
                </a:moveTo>
                <a:cubicBezTo>
                  <a:pt x="353" y="970"/>
                  <a:pt x="266" y="882"/>
                  <a:pt x="266" y="774"/>
                </a:cubicBezTo>
                <a:cubicBezTo>
                  <a:pt x="266" y="666"/>
                  <a:pt x="353" y="579"/>
                  <a:pt x="461" y="579"/>
                </a:cubicBezTo>
                <a:cubicBezTo>
                  <a:pt x="569" y="579"/>
                  <a:pt x="657" y="666"/>
                  <a:pt x="657" y="774"/>
                </a:cubicBezTo>
                <a:cubicBezTo>
                  <a:pt x="657" y="882"/>
                  <a:pt x="569" y="970"/>
                  <a:pt x="461" y="970"/>
                </a:cubicBezTo>
                <a:close/>
              </a:path>
            </a:pathLst>
          </a:custGeom>
          <a:solidFill>
            <a:schemeClr val="accent2"/>
          </a:solidFill>
          <a:ln w="12700" cap="flat" cmpd="sng">
            <a:solidFill>
              <a:schemeClr val="lt1"/>
            </a:solidFill>
            <a:prstDash val="solid"/>
            <a:round/>
            <a:headEnd type="none" w="sm" len="sm"/>
            <a:tailEnd type="none" w="sm" len="sm"/>
          </a:ln>
        </p:spPr>
        <p:txBody>
          <a:bodyPr spcFirstLastPara="1" wrap="square" lIns="121900" tIns="60933" rIns="121900" bIns="60933" anchor="t" anchorCtr="0">
            <a:noAutofit/>
          </a:bodyPr>
          <a:lstStyle/>
          <a:p>
            <a:endParaRPr sz="1800">
              <a:solidFill>
                <a:schemeClr val="dk1"/>
              </a:solidFill>
              <a:latin typeface="Lato"/>
              <a:ea typeface="Lato"/>
              <a:cs typeface="Lato"/>
              <a:sym typeface="Lato"/>
            </a:endParaRPr>
          </a:p>
        </p:txBody>
      </p:sp>
      <p:sp>
        <p:nvSpPr>
          <p:cNvPr id="3831" name="Google Shape;3831;p140"/>
          <p:cNvSpPr txBox="1"/>
          <p:nvPr/>
        </p:nvSpPr>
        <p:spPr>
          <a:xfrm>
            <a:off x="2428129" y="3694117"/>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10%</a:t>
            </a:r>
            <a:endParaRPr sz="1300">
              <a:solidFill>
                <a:schemeClr val="lt1"/>
              </a:solidFill>
              <a:latin typeface="Lato Black"/>
              <a:ea typeface="Lato Black"/>
              <a:cs typeface="Lato Black"/>
              <a:sym typeface="Lato Black"/>
            </a:endParaRPr>
          </a:p>
        </p:txBody>
      </p:sp>
      <p:sp>
        <p:nvSpPr>
          <p:cNvPr id="3832" name="Google Shape;3832;p140"/>
          <p:cNvSpPr txBox="1"/>
          <p:nvPr/>
        </p:nvSpPr>
        <p:spPr>
          <a:xfrm>
            <a:off x="3088977" y="3327236"/>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20%</a:t>
            </a:r>
            <a:endParaRPr sz="1300">
              <a:solidFill>
                <a:schemeClr val="lt1"/>
              </a:solidFill>
              <a:latin typeface="Lato Black"/>
              <a:ea typeface="Lato Black"/>
              <a:cs typeface="Lato Black"/>
              <a:sym typeface="Lato Black"/>
            </a:endParaRPr>
          </a:p>
        </p:txBody>
      </p:sp>
      <p:sp>
        <p:nvSpPr>
          <p:cNvPr id="3833" name="Google Shape;3833;p140"/>
          <p:cNvSpPr txBox="1"/>
          <p:nvPr/>
        </p:nvSpPr>
        <p:spPr>
          <a:xfrm>
            <a:off x="3749825" y="2953092"/>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30%</a:t>
            </a:r>
            <a:endParaRPr sz="1300">
              <a:solidFill>
                <a:schemeClr val="lt1"/>
              </a:solidFill>
              <a:latin typeface="Lato Black"/>
              <a:ea typeface="Lato Black"/>
              <a:cs typeface="Lato Black"/>
              <a:sym typeface="Lato Black"/>
            </a:endParaRPr>
          </a:p>
        </p:txBody>
      </p:sp>
      <p:sp>
        <p:nvSpPr>
          <p:cNvPr id="3834" name="Google Shape;3834;p140"/>
          <p:cNvSpPr txBox="1"/>
          <p:nvPr/>
        </p:nvSpPr>
        <p:spPr>
          <a:xfrm>
            <a:off x="4412796" y="2508851"/>
            <a:ext cx="366587" cy="205184"/>
          </a:xfrm>
          <a:prstGeom prst="rect">
            <a:avLst/>
          </a:prstGeom>
          <a:noFill/>
          <a:ln>
            <a:noFill/>
          </a:ln>
        </p:spPr>
        <p:txBody>
          <a:bodyPr spcFirstLastPara="1" wrap="square" lIns="0" tIns="0" rIns="0" bIns="0" anchor="t" anchorCtr="0">
            <a:noAutofit/>
          </a:bodyPr>
          <a:lstStyle/>
          <a:p>
            <a:pPr algn="ctr"/>
            <a:r>
              <a:rPr lang="en-US" sz="1300">
                <a:solidFill>
                  <a:schemeClr val="lt1"/>
                </a:solidFill>
                <a:latin typeface="Lato Black"/>
                <a:ea typeface="Lato Black"/>
                <a:cs typeface="Lato Black"/>
                <a:sym typeface="Lato Black"/>
              </a:rPr>
              <a:t>40%</a:t>
            </a:r>
            <a:endParaRPr sz="1300">
              <a:solidFill>
                <a:schemeClr val="lt1"/>
              </a:solidFill>
              <a:latin typeface="Lato Black"/>
              <a:ea typeface="Lato Black"/>
              <a:cs typeface="Lato Black"/>
              <a:sym typeface="Lato Black"/>
            </a:endParaRPr>
          </a:p>
        </p:txBody>
      </p:sp>
      <p:cxnSp>
        <p:nvCxnSpPr>
          <p:cNvPr id="3835" name="Google Shape;3835;p140"/>
          <p:cNvCxnSpPr/>
          <p:nvPr/>
        </p:nvCxnSpPr>
        <p:spPr>
          <a:xfrm>
            <a:off x="6096000" y="2057400"/>
            <a:ext cx="0" cy="3657600"/>
          </a:xfrm>
          <a:prstGeom prst="straightConnector1">
            <a:avLst/>
          </a:prstGeom>
          <a:noFill/>
          <a:ln w="9525" cap="flat" cmpd="sng">
            <a:solidFill>
              <a:schemeClr val="accent5"/>
            </a:solidFill>
            <a:prstDash val="solid"/>
            <a:miter lim="800000"/>
            <a:headEnd type="none" w="sm" len="sm"/>
            <a:tailEnd type="none" w="sm" len="sm"/>
          </a:ln>
        </p:spPr>
      </p:cxnSp>
      <p:grpSp>
        <p:nvGrpSpPr>
          <p:cNvPr id="3836" name="Google Shape;3836;p140"/>
          <p:cNvGrpSpPr/>
          <p:nvPr/>
        </p:nvGrpSpPr>
        <p:grpSpPr>
          <a:xfrm>
            <a:off x="7630197" y="1980591"/>
            <a:ext cx="3756793" cy="726195"/>
            <a:chOff x="5722647" y="1485443"/>
            <a:chExt cx="2817595" cy="544646"/>
          </a:xfrm>
        </p:grpSpPr>
        <p:sp>
          <p:nvSpPr>
            <p:cNvPr id="3837" name="Google Shape;3837;p140"/>
            <p:cNvSpPr txBox="1"/>
            <p:nvPr/>
          </p:nvSpPr>
          <p:spPr>
            <a:xfrm>
              <a:off x="5726033" y="1696664"/>
              <a:ext cx="2811543" cy="333425"/>
            </a:xfrm>
            <a:prstGeom prst="rect">
              <a:avLst/>
            </a:prstGeom>
            <a:noFill/>
            <a:ln>
              <a:noFill/>
            </a:ln>
          </p:spPr>
          <p:txBody>
            <a:bodyPr spcFirstLastPara="1" wrap="square" lIns="0" tIns="0" rIns="0" bIns="0" anchor="t" anchorCtr="0">
              <a:noAutofit/>
            </a:bodyPr>
            <a:lstStyle/>
            <a:p>
              <a:pPr algn="just">
                <a:lnSpc>
                  <a:spcPct val="162500"/>
                </a:lnSpc>
              </a:pPr>
              <a:r>
                <a:rPr lang="en-US" sz="1100">
                  <a:solidFill>
                    <a:schemeClr val="accent4"/>
                  </a:solidFill>
                  <a:latin typeface="Lato"/>
                  <a:ea typeface="Lato"/>
                  <a:cs typeface="Lato"/>
                  <a:sym typeface="Lato"/>
                </a:rPr>
                <a:t>Sed ut perspiciatis unde omnis iste natus error sit volup tatem accus antium dolor sitae vitae khemo Sed ut.</a:t>
              </a:r>
              <a:endParaRPr sz="1100">
                <a:solidFill>
                  <a:schemeClr val="accent4"/>
                </a:solidFill>
                <a:latin typeface="Lato"/>
                <a:ea typeface="Lato"/>
                <a:cs typeface="Lato"/>
                <a:sym typeface="Lato"/>
              </a:endParaRPr>
            </a:p>
          </p:txBody>
        </p:sp>
        <p:sp>
          <p:nvSpPr>
            <p:cNvPr id="3838" name="Google Shape;3838;p140"/>
            <p:cNvSpPr txBox="1"/>
            <p:nvPr/>
          </p:nvSpPr>
          <p:spPr>
            <a:xfrm>
              <a:off x="5722647" y="1485443"/>
              <a:ext cx="2817595" cy="218008"/>
            </a:xfrm>
            <a:prstGeom prst="rect">
              <a:avLst/>
            </a:prstGeom>
            <a:noFill/>
            <a:ln>
              <a:noFill/>
            </a:ln>
          </p:spPr>
          <p:txBody>
            <a:bodyPr spcFirstLastPara="1" wrap="square" lIns="0" tIns="0" rIns="0" bIns="0" anchor="t" anchorCtr="0">
              <a:noAutofit/>
            </a:bodyPr>
            <a:lstStyle/>
            <a:p>
              <a:pPr>
                <a:lnSpc>
                  <a:spcPct val="170000"/>
                </a:lnSpc>
              </a:pPr>
              <a:r>
                <a:rPr lang="en-US" sz="1300" b="1">
                  <a:solidFill>
                    <a:schemeClr val="accent1"/>
                  </a:solidFill>
                  <a:latin typeface="Lato"/>
                  <a:ea typeface="Lato"/>
                  <a:cs typeface="Lato"/>
                  <a:sym typeface="Lato"/>
                </a:rPr>
                <a:t>GOOD SOCIAL MARKETING</a:t>
              </a:r>
              <a:endParaRPr sz="1300" b="1">
                <a:solidFill>
                  <a:schemeClr val="accent1"/>
                </a:solidFill>
                <a:latin typeface="Lato"/>
                <a:ea typeface="Lato"/>
                <a:cs typeface="Lato"/>
                <a:sym typeface="Lato"/>
              </a:endParaRPr>
            </a:p>
          </p:txBody>
        </p:sp>
      </p:grpSp>
      <p:grpSp>
        <p:nvGrpSpPr>
          <p:cNvPr id="3839" name="Google Shape;3839;p140"/>
          <p:cNvGrpSpPr/>
          <p:nvPr/>
        </p:nvGrpSpPr>
        <p:grpSpPr>
          <a:xfrm>
            <a:off x="6748839" y="2061747"/>
            <a:ext cx="477053" cy="477053"/>
            <a:chOff x="5061629" y="1546310"/>
            <a:chExt cx="357790" cy="357790"/>
          </a:xfrm>
        </p:grpSpPr>
        <p:sp>
          <p:nvSpPr>
            <p:cNvPr id="3840" name="Google Shape;3840;p140"/>
            <p:cNvSpPr/>
            <p:nvPr/>
          </p:nvSpPr>
          <p:spPr>
            <a:xfrm>
              <a:off x="5061629" y="1546310"/>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41" name="Google Shape;3841;p140"/>
            <p:cNvSpPr txBox="1"/>
            <p:nvPr/>
          </p:nvSpPr>
          <p:spPr>
            <a:xfrm>
              <a:off x="5096929" y="1627065"/>
              <a:ext cx="280805" cy="183663"/>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ea typeface="Lato"/>
                  <a:cs typeface="Lato"/>
                  <a:sym typeface="Lato"/>
                </a:rPr>
                <a:t>01</a:t>
              </a:r>
              <a:endParaRPr sz="1600" b="1">
                <a:solidFill>
                  <a:schemeClr val="lt1"/>
                </a:solidFill>
                <a:latin typeface="Lato"/>
                <a:ea typeface="Lato"/>
                <a:cs typeface="Lato"/>
                <a:sym typeface="Lato"/>
              </a:endParaRPr>
            </a:p>
          </p:txBody>
        </p:sp>
      </p:grpSp>
      <p:grpSp>
        <p:nvGrpSpPr>
          <p:cNvPr id="3842" name="Google Shape;3842;p140"/>
          <p:cNvGrpSpPr/>
          <p:nvPr/>
        </p:nvGrpSpPr>
        <p:grpSpPr>
          <a:xfrm>
            <a:off x="7630197" y="2998880"/>
            <a:ext cx="3756793" cy="726195"/>
            <a:chOff x="5722647" y="2249160"/>
            <a:chExt cx="2817595" cy="544646"/>
          </a:xfrm>
        </p:grpSpPr>
        <p:sp>
          <p:nvSpPr>
            <p:cNvPr id="3843" name="Google Shape;3843;p140"/>
            <p:cNvSpPr txBox="1"/>
            <p:nvPr/>
          </p:nvSpPr>
          <p:spPr>
            <a:xfrm>
              <a:off x="5726033" y="2460381"/>
              <a:ext cx="2811543" cy="333425"/>
            </a:xfrm>
            <a:prstGeom prst="rect">
              <a:avLst/>
            </a:prstGeom>
            <a:noFill/>
            <a:ln>
              <a:noFill/>
            </a:ln>
          </p:spPr>
          <p:txBody>
            <a:bodyPr spcFirstLastPara="1" wrap="square" lIns="0" tIns="0" rIns="0" bIns="0" anchor="t" anchorCtr="0">
              <a:noAutofit/>
            </a:bodyPr>
            <a:lstStyle/>
            <a:p>
              <a:pPr algn="just">
                <a:lnSpc>
                  <a:spcPct val="162500"/>
                </a:lnSpc>
              </a:pPr>
              <a:r>
                <a:rPr lang="en-US" sz="1100">
                  <a:solidFill>
                    <a:schemeClr val="accent4"/>
                  </a:solidFill>
                  <a:latin typeface="Lato"/>
                  <a:ea typeface="Lato"/>
                  <a:cs typeface="Lato"/>
                  <a:sym typeface="Lato"/>
                </a:rPr>
                <a:t>Sed ut perspiciatis unde omnis iste natus error sit volup tatem accus antium dolor sitae vitae khemo Sed ut.</a:t>
              </a:r>
              <a:endParaRPr sz="1100">
                <a:solidFill>
                  <a:schemeClr val="accent4"/>
                </a:solidFill>
                <a:latin typeface="Lato"/>
                <a:ea typeface="Lato"/>
                <a:cs typeface="Lato"/>
                <a:sym typeface="Lato"/>
              </a:endParaRPr>
            </a:p>
          </p:txBody>
        </p:sp>
        <p:sp>
          <p:nvSpPr>
            <p:cNvPr id="3844" name="Google Shape;3844;p140"/>
            <p:cNvSpPr txBox="1"/>
            <p:nvPr/>
          </p:nvSpPr>
          <p:spPr>
            <a:xfrm>
              <a:off x="5722647" y="2249160"/>
              <a:ext cx="2817595" cy="218008"/>
            </a:xfrm>
            <a:prstGeom prst="rect">
              <a:avLst/>
            </a:prstGeom>
            <a:noFill/>
            <a:ln>
              <a:noFill/>
            </a:ln>
          </p:spPr>
          <p:txBody>
            <a:bodyPr spcFirstLastPara="1" wrap="square" lIns="0" tIns="0" rIns="0" bIns="0" anchor="t" anchorCtr="0">
              <a:noAutofit/>
            </a:bodyPr>
            <a:lstStyle/>
            <a:p>
              <a:pPr>
                <a:lnSpc>
                  <a:spcPct val="170000"/>
                </a:lnSpc>
              </a:pPr>
              <a:r>
                <a:rPr lang="en-US" sz="1300" b="1">
                  <a:solidFill>
                    <a:schemeClr val="accent1"/>
                  </a:solidFill>
                  <a:latin typeface="Lato"/>
                  <a:ea typeface="Lato"/>
                  <a:cs typeface="Lato"/>
                  <a:sym typeface="Lato"/>
                </a:rPr>
                <a:t>AWARENESS OF RISKS</a:t>
              </a:r>
              <a:endParaRPr sz="1300" b="1">
                <a:solidFill>
                  <a:schemeClr val="accent1"/>
                </a:solidFill>
                <a:latin typeface="Lato"/>
                <a:ea typeface="Lato"/>
                <a:cs typeface="Lato"/>
                <a:sym typeface="Lato"/>
              </a:endParaRPr>
            </a:p>
          </p:txBody>
        </p:sp>
      </p:grpSp>
      <p:grpSp>
        <p:nvGrpSpPr>
          <p:cNvPr id="3845" name="Google Shape;3845;p140"/>
          <p:cNvGrpSpPr/>
          <p:nvPr/>
        </p:nvGrpSpPr>
        <p:grpSpPr>
          <a:xfrm>
            <a:off x="6748839" y="3080036"/>
            <a:ext cx="477053" cy="477053"/>
            <a:chOff x="5061629" y="2310027"/>
            <a:chExt cx="357790" cy="357790"/>
          </a:xfrm>
        </p:grpSpPr>
        <p:sp>
          <p:nvSpPr>
            <p:cNvPr id="3846" name="Google Shape;3846;p140"/>
            <p:cNvSpPr/>
            <p:nvPr/>
          </p:nvSpPr>
          <p:spPr>
            <a:xfrm>
              <a:off x="5061629" y="2310027"/>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47" name="Google Shape;3847;p140"/>
            <p:cNvSpPr txBox="1"/>
            <p:nvPr/>
          </p:nvSpPr>
          <p:spPr>
            <a:xfrm>
              <a:off x="5096929" y="2390782"/>
              <a:ext cx="280805" cy="183663"/>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ea typeface="Lato"/>
                  <a:cs typeface="Lato"/>
                  <a:sym typeface="Lato"/>
                </a:rPr>
                <a:t>02</a:t>
              </a:r>
              <a:endParaRPr sz="1600" b="1">
                <a:solidFill>
                  <a:schemeClr val="lt1"/>
                </a:solidFill>
                <a:latin typeface="Lato"/>
                <a:ea typeface="Lato"/>
                <a:cs typeface="Lato"/>
                <a:sym typeface="Lato"/>
              </a:endParaRPr>
            </a:p>
          </p:txBody>
        </p:sp>
      </p:grpSp>
      <p:grpSp>
        <p:nvGrpSpPr>
          <p:cNvPr id="3848" name="Google Shape;3848;p140"/>
          <p:cNvGrpSpPr/>
          <p:nvPr/>
        </p:nvGrpSpPr>
        <p:grpSpPr>
          <a:xfrm>
            <a:off x="7630197" y="5035457"/>
            <a:ext cx="3756793" cy="726195"/>
            <a:chOff x="5722647" y="3776593"/>
            <a:chExt cx="2817595" cy="544646"/>
          </a:xfrm>
        </p:grpSpPr>
        <p:sp>
          <p:nvSpPr>
            <p:cNvPr id="3849" name="Google Shape;3849;p140"/>
            <p:cNvSpPr txBox="1"/>
            <p:nvPr/>
          </p:nvSpPr>
          <p:spPr>
            <a:xfrm>
              <a:off x="5726033" y="3987814"/>
              <a:ext cx="2811543" cy="333425"/>
            </a:xfrm>
            <a:prstGeom prst="rect">
              <a:avLst/>
            </a:prstGeom>
            <a:noFill/>
            <a:ln>
              <a:noFill/>
            </a:ln>
          </p:spPr>
          <p:txBody>
            <a:bodyPr spcFirstLastPara="1" wrap="square" lIns="0" tIns="0" rIns="0" bIns="0" anchor="t" anchorCtr="0">
              <a:noAutofit/>
            </a:bodyPr>
            <a:lstStyle/>
            <a:p>
              <a:pPr algn="just">
                <a:lnSpc>
                  <a:spcPct val="162500"/>
                </a:lnSpc>
              </a:pPr>
              <a:r>
                <a:rPr lang="en-US" sz="1100">
                  <a:solidFill>
                    <a:schemeClr val="accent4"/>
                  </a:solidFill>
                  <a:latin typeface="Lato"/>
                  <a:ea typeface="Lato"/>
                  <a:cs typeface="Lato"/>
                  <a:sym typeface="Lato"/>
                </a:rPr>
                <a:t>Sed ut perspiciatis unde omnis iste natus error sit volup tatem accus antium dolor sitae vitae khemo Sed ut.</a:t>
              </a:r>
              <a:endParaRPr sz="1100">
                <a:solidFill>
                  <a:schemeClr val="accent4"/>
                </a:solidFill>
                <a:latin typeface="Lato"/>
                <a:ea typeface="Lato"/>
                <a:cs typeface="Lato"/>
                <a:sym typeface="Lato"/>
              </a:endParaRPr>
            </a:p>
          </p:txBody>
        </p:sp>
        <p:sp>
          <p:nvSpPr>
            <p:cNvPr id="3850" name="Google Shape;3850;p140"/>
            <p:cNvSpPr txBox="1"/>
            <p:nvPr/>
          </p:nvSpPr>
          <p:spPr>
            <a:xfrm>
              <a:off x="5722647" y="3776593"/>
              <a:ext cx="2817595" cy="218008"/>
            </a:xfrm>
            <a:prstGeom prst="rect">
              <a:avLst/>
            </a:prstGeom>
            <a:noFill/>
            <a:ln>
              <a:noFill/>
            </a:ln>
          </p:spPr>
          <p:txBody>
            <a:bodyPr spcFirstLastPara="1" wrap="square" lIns="0" tIns="0" rIns="0" bIns="0" anchor="t" anchorCtr="0">
              <a:noAutofit/>
            </a:bodyPr>
            <a:lstStyle/>
            <a:p>
              <a:pPr>
                <a:lnSpc>
                  <a:spcPct val="170000"/>
                </a:lnSpc>
              </a:pPr>
              <a:r>
                <a:rPr lang="en-US" sz="1300" b="1">
                  <a:solidFill>
                    <a:schemeClr val="accent1"/>
                  </a:solidFill>
                  <a:latin typeface="Lato"/>
                  <a:ea typeface="Lato"/>
                  <a:cs typeface="Lato"/>
                  <a:sym typeface="Lato"/>
                </a:rPr>
                <a:t>GOOD SERVICES &amp; PRODUCTS</a:t>
              </a:r>
              <a:endParaRPr sz="1300" b="1">
                <a:solidFill>
                  <a:schemeClr val="accent1"/>
                </a:solidFill>
                <a:latin typeface="Lato"/>
                <a:ea typeface="Lato"/>
                <a:cs typeface="Lato"/>
                <a:sym typeface="Lato"/>
              </a:endParaRPr>
            </a:p>
          </p:txBody>
        </p:sp>
      </p:grpSp>
      <p:grpSp>
        <p:nvGrpSpPr>
          <p:cNvPr id="3851" name="Google Shape;3851;p140"/>
          <p:cNvGrpSpPr/>
          <p:nvPr/>
        </p:nvGrpSpPr>
        <p:grpSpPr>
          <a:xfrm>
            <a:off x="6748839" y="5116614"/>
            <a:ext cx="477053" cy="477053"/>
            <a:chOff x="5061629" y="3837460"/>
            <a:chExt cx="357790" cy="357790"/>
          </a:xfrm>
        </p:grpSpPr>
        <p:sp>
          <p:nvSpPr>
            <p:cNvPr id="3852" name="Google Shape;3852;p140"/>
            <p:cNvSpPr/>
            <p:nvPr/>
          </p:nvSpPr>
          <p:spPr>
            <a:xfrm>
              <a:off x="5061629" y="3837460"/>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53" name="Google Shape;3853;p140"/>
            <p:cNvSpPr txBox="1"/>
            <p:nvPr/>
          </p:nvSpPr>
          <p:spPr>
            <a:xfrm>
              <a:off x="5096929" y="3918215"/>
              <a:ext cx="280805" cy="183663"/>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ea typeface="Lato"/>
                  <a:cs typeface="Lato"/>
                  <a:sym typeface="Lato"/>
                </a:rPr>
                <a:t>04</a:t>
              </a:r>
              <a:endParaRPr sz="1600" b="1">
                <a:solidFill>
                  <a:schemeClr val="lt1"/>
                </a:solidFill>
                <a:latin typeface="Lato"/>
                <a:ea typeface="Lato"/>
                <a:cs typeface="Lato"/>
                <a:sym typeface="Lato"/>
              </a:endParaRPr>
            </a:p>
          </p:txBody>
        </p:sp>
      </p:grpSp>
      <p:grpSp>
        <p:nvGrpSpPr>
          <p:cNvPr id="3854" name="Google Shape;3854;p140"/>
          <p:cNvGrpSpPr/>
          <p:nvPr/>
        </p:nvGrpSpPr>
        <p:grpSpPr>
          <a:xfrm>
            <a:off x="7630197" y="4017169"/>
            <a:ext cx="3756793" cy="726195"/>
            <a:chOff x="5722647" y="3012877"/>
            <a:chExt cx="2817595" cy="544646"/>
          </a:xfrm>
        </p:grpSpPr>
        <p:sp>
          <p:nvSpPr>
            <p:cNvPr id="3855" name="Google Shape;3855;p140"/>
            <p:cNvSpPr txBox="1"/>
            <p:nvPr/>
          </p:nvSpPr>
          <p:spPr>
            <a:xfrm>
              <a:off x="5726033" y="3224098"/>
              <a:ext cx="2811543" cy="333425"/>
            </a:xfrm>
            <a:prstGeom prst="rect">
              <a:avLst/>
            </a:prstGeom>
            <a:noFill/>
            <a:ln>
              <a:noFill/>
            </a:ln>
          </p:spPr>
          <p:txBody>
            <a:bodyPr spcFirstLastPara="1" wrap="square" lIns="0" tIns="0" rIns="0" bIns="0" anchor="t" anchorCtr="0">
              <a:noAutofit/>
            </a:bodyPr>
            <a:lstStyle/>
            <a:p>
              <a:pPr algn="just">
                <a:lnSpc>
                  <a:spcPct val="162500"/>
                </a:lnSpc>
              </a:pPr>
              <a:r>
                <a:rPr lang="en-US" sz="1100">
                  <a:solidFill>
                    <a:schemeClr val="accent4"/>
                  </a:solidFill>
                  <a:latin typeface="Lato"/>
                  <a:ea typeface="Lato"/>
                  <a:cs typeface="Lato"/>
                  <a:sym typeface="Lato"/>
                </a:rPr>
                <a:t>Sed ut perspiciatis unde omnis iste natus error sit volup tatem accus antium dolor sitae vitae khemo Sed ut.</a:t>
              </a:r>
              <a:endParaRPr sz="1100">
                <a:solidFill>
                  <a:schemeClr val="accent4"/>
                </a:solidFill>
                <a:latin typeface="Lato"/>
                <a:ea typeface="Lato"/>
                <a:cs typeface="Lato"/>
                <a:sym typeface="Lato"/>
              </a:endParaRPr>
            </a:p>
          </p:txBody>
        </p:sp>
        <p:sp>
          <p:nvSpPr>
            <p:cNvPr id="3856" name="Google Shape;3856;p140"/>
            <p:cNvSpPr txBox="1"/>
            <p:nvPr/>
          </p:nvSpPr>
          <p:spPr>
            <a:xfrm>
              <a:off x="5722647" y="3012877"/>
              <a:ext cx="2817595" cy="218008"/>
            </a:xfrm>
            <a:prstGeom prst="rect">
              <a:avLst/>
            </a:prstGeom>
            <a:noFill/>
            <a:ln>
              <a:noFill/>
            </a:ln>
          </p:spPr>
          <p:txBody>
            <a:bodyPr spcFirstLastPara="1" wrap="square" lIns="0" tIns="0" rIns="0" bIns="0" anchor="t" anchorCtr="0">
              <a:noAutofit/>
            </a:bodyPr>
            <a:lstStyle/>
            <a:p>
              <a:pPr>
                <a:lnSpc>
                  <a:spcPct val="170000"/>
                </a:lnSpc>
              </a:pPr>
              <a:r>
                <a:rPr lang="en-US" sz="1300" b="1">
                  <a:solidFill>
                    <a:schemeClr val="accent1"/>
                  </a:solidFill>
                  <a:latin typeface="Lato"/>
                  <a:ea typeface="Lato"/>
                  <a:cs typeface="Lato"/>
                  <a:sym typeface="Lato"/>
                </a:rPr>
                <a:t>GOOD BUSINESS PLAN</a:t>
              </a:r>
              <a:endParaRPr sz="1300" b="1">
                <a:solidFill>
                  <a:schemeClr val="accent1"/>
                </a:solidFill>
                <a:latin typeface="Lato"/>
                <a:ea typeface="Lato"/>
                <a:cs typeface="Lato"/>
                <a:sym typeface="Lato"/>
              </a:endParaRPr>
            </a:p>
          </p:txBody>
        </p:sp>
      </p:grpSp>
      <p:grpSp>
        <p:nvGrpSpPr>
          <p:cNvPr id="3857" name="Google Shape;3857;p140"/>
          <p:cNvGrpSpPr/>
          <p:nvPr/>
        </p:nvGrpSpPr>
        <p:grpSpPr>
          <a:xfrm>
            <a:off x="6748839" y="4098326"/>
            <a:ext cx="477053" cy="477053"/>
            <a:chOff x="5061629" y="3073744"/>
            <a:chExt cx="357790" cy="357790"/>
          </a:xfrm>
        </p:grpSpPr>
        <p:sp>
          <p:nvSpPr>
            <p:cNvPr id="3858" name="Google Shape;3858;p140"/>
            <p:cNvSpPr/>
            <p:nvPr/>
          </p:nvSpPr>
          <p:spPr>
            <a:xfrm>
              <a:off x="5061629" y="3073744"/>
              <a:ext cx="357790" cy="357790"/>
            </a:xfrm>
            <a:prstGeom prst="ellipse">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3859" name="Google Shape;3859;p140"/>
            <p:cNvSpPr txBox="1"/>
            <p:nvPr/>
          </p:nvSpPr>
          <p:spPr>
            <a:xfrm>
              <a:off x="5096929" y="3154499"/>
              <a:ext cx="280805" cy="183663"/>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ea typeface="Lato"/>
                  <a:cs typeface="Lato"/>
                  <a:sym typeface="Lato"/>
                </a:rPr>
                <a:t>03</a:t>
              </a:r>
              <a:endParaRPr sz="1600" b="1">
                <a:solidFill>
                  <a:schemeClr val="lt1"/>
                </a:solidFill>
                <a:latin typeface="Lato"/>
                <a:ea typeface="Lato"/>
                <a:cs typeface="Lato"/>
                <a:sym typeface="Lato"/>
              </a:endParaRPr>
            </a:p>
          </p:txBody>
        </p:sp>
      </p:grpSp>
      <p:sp>
        <p:nvSpPr>
          <p:cNvPr id="3860" name="Google Shape;3860;p140"/>
          <p:cNvSpPr txBox="1"/>
          <p:nvPr/>
        </p:nvSpPr>
        <p:spPr>
          <a:xfrm>
            <a:off x="791634" y="5153082"/>
            <a:ext cx="4651529" cy="478764"/>
          </a:xfrm>
          <a:prstGeom prst="rect">
            <a:avLst/>
          </a:prstGeom>
          <a:noFill/>
          <a:ln>
            <a:noFill/>
          </a:ln>
        </p:spPr>
        <p:txBody>
          <a:bodyPr spcFirstLastPara="1" wrap="square" lIns="0" tIns="0" rIns="0" bIns="0" anchor="t" anchorCtr="0">
            <a:noAutofit/>
          </a:bodyPr>
          <a:lstStyle/>
          <a:p>
            <a:pPr algn="just">
              <a:lnSpc>
                <a:spcPct val="175000"/>
              </a:lnSpc>
            </a:pPr>
            <a:r>
              <a:rPr lang="en-US" sz="1100">
                <a:solidFill>
                  <a:schemeClr val="accent4"/>
                </a:solidFill>
                <a:latin typeface="Lato"/>
                <a:ea typeface="Lato"/>
                <a:cs typeface="Lato"/>
                <a:sym typeface="Lato"/>
              </a:rPr>
              <a:t>Sed ut perspiciatis unde omnis iste natus error sit volup tatem accus antium dol or emque lauda nt ium, totam rem aperiam, eaque ipsa quae ab</a:t>
            </a:r>
            <a:endParaRPr sz="1100">
              <a:solidFill>
                <a:schemeClr val="accent4"/>
              </a:solidFill>
              <a:latin typeface="Lato"/>
              <a:ea typeface="Lato"/>
              <a:cs typeface="Lato"/>
              <a:sym typeface="Lato"/>
            </a:endParaRPr>
          </a:p>
        </p:txBody>
      </p:sp>
    </p:spTree>
    <p:extLst>
      <p:ext uri="{BB962C8B-B14F-4D97-AF65-F5344CB8AC3E}">
        <p14:creationId xmlns:p14="http://schemas.microsoft.com/office/powerpoint/2010/main" val="1573581003"/>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01"/>
        <p:cNvGrpSpPr/>
        <p:nvPr/>
      </p:nvGrpSpPr>
      <p:grpSpPr>
        <a:xfrm>
          <a:off x="0" y="0"/>
          <a:ext cx="0" cy="0"/>
          <a:chOff x="0" y="0"/>
          <a:chExt cx="0" cy="0"/>
        </a:xfrm>
      </p:grpSpPr>
      <p:grpSp>
        <p:nvGrpSpPr>
          <p:cNvPr id="4002" name="Google Shape;4002;p145"/>
          <p:cNvGrpSpPr/>
          <p:nvPr/>
        </p:nvGrpSpPr>
        <p:grpSpPr>
          <a:xfrm>
            <a:off x="1209040" y="2178689"/>
            <a:ext cx="3228125" cy="3235745"/>
            <a:chOff x="906780" y="1634016"/>
            <a:chExt cx="2421094" cy="2426809"/>
          </a:xfrm>
        </p:grpSpPr>
        <p:sp>
          <p:nvSpPr>
            <p:cNvPr id="4003" name="Google Shape;4003;p145"/>
            <p:cNvSpPr/>
            <p:nvPr/>
          </p:nvSpPr>
          <p:spPr>
            <a:xfrm>
              <a:off x="906780" y="2872105"/>
              <a:ext cx="1188720" cy="1188720"/>
            </a:xfrm>
            <a:prstGeom prst="teardrop">
              <a:avLst>
                <a:gd name="adj" fmla="val 100000"/>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4004" name="Google Shape;4004;p145"/>
            <p:cNvSpPr/>
            <p:nvPr/>
          </p:nvSpPr>
          <p:spPr>
            <a:xfrm flipH="1">
              <a:off x="2139154" y="2872105"/>
              <a:ext cx="1188720" cy="1188720"/>
            </a:xfrm>
            <a:prstGeom prst="teardrop">
              <a:avLst>
                <a:gd name="adj" fmla="val 100000"/>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4005" name="Google Shape;4005;p145"/>
            <p:cNvSpPr/>
            <p:nvPr/>
          </p:nvSpPr>
          <p:spPr>
            <a:xfrm rot="10800000">
              <a:off x="2139154" y="1634016"/>
              <a:ext cx="1188720" cy="1188720"/>
            </a:xfrm>
            <a:prstGeom prst="teardrop">
              <a:avLst>
                <a:gd name="adj" fmla="val 100000"/>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4006" name="Google Shape;4006;p145"/>
            <p:cNvSpPr/>
            <p:nvPr/>
          </p:nvSpPr>
          <p:spPr>
            <a:xfrm rot="10800000" flipH="1">
              <a:off x="906780" y="1634016"/>
              <a:ext cx="1188720" cy="1188720"/>
            </a:xfrm>
            <a:prstGeom prst="teardrop">
              <a:avLst>
                <a:gd name="adj" fmla="val 100000"/>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grpSp>
      <p:sp>
        <p:nvSpPr>
          <p:cNvPr id="4007" name="Google Shape;4007;p145"/>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FLOWER </a:t>
            </a:r>
            <a:r>
              <a:rPr lang="en-US">
                <a:solidFill>
                  <a:schemeClr val="accent2"/>
                </a:solidFill>
              </a:rPr>
              <a:t>SWOT ANALYSIS </a:t>
            </a:r>
            <a:endParaRPr>
              <a:solidFill>
                <a:schemeClr val="accent2"/>
              </a:solidFill>
            </a:endParaRPr>
          </a:p>
        </p:txBody>
      </p:sp>
      <p:sp>
        <p:nvSpPr>
          <p:cNvPr id="4008" name="Google Shape;4008;p145"/>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grpSp>
        <p:nvGrpSpPr>
          <p:cNvPr id="4009" name="Google Shape;4009;p145"/>
          <p:cNvGrpSpPr/>
          <p:nvPr/>
        </p:nvGrpSpPr>
        <p:grpSpPr>
          <a:xfrm>
            <a:off x="2230117" y="3209925"/>
            <a:ext cx="482601" cy="482601"/>
            <a:chOff x="1672587" y="2407443"/>
            <a:chExt cx="361951" cy="361951"/>
          </a:xfrm>
        </p:grpSpPr>
        <p:sp>
          <p:nvSpPr>
            <p:cNvPr id="4010" name="Google Shape;4010;p145"/>
            <p:cNvSpPr/>
            <p:nvPr/>
          </p:nvSpPr>
          <p:spPr>
            <a:xfrm rot="10800000" flipH="1">
              <a:off x="1672587" y="2407443"/>
              <a:ext cx="361951" cy="361951"/>
            </a:xfrm>
            <a:prstGeom prst="teardrop">
              <a:avLst>
                <a:gd name="adj" fmla="val 100000"/>
              </a:avLst>
            </a:prstGeom>
            <a:solidFill>
              <a:schemeClr val="accent1"/>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4011" name="Google Shape;4011;p145"/>
            <p:cNvSpPr txBox="1"/>
            <p:nvPr/>
          </p:nvSpPr>
          <p:spPr>
            <a:xfrm>
              <a:off x="1793953" y="2489539"/>
              <a:ext cx="134936" cy="215444"/>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S</a:t>
              </a:r>
              <a:endParaRPr b="1">
                <a:solidFill>
                  <a:schemeClr val="lt1"/>
                </a:solidFill>
                <a:latin typeface="Lato"/>
                <a:ea typeface="Lato"/>
                <a:cs typeface="Lato"/>
                <a:sym typeface="Lato"/>
              </a:endParaRPr>
            </a:p>
          </p:txBody>
        </p:sp>
      </p:grpSp>
      <p:grpSp>
        <p:nvGrpSpPr>
          <p:cNvPr id="4012" name="Google Shape;4012;p145"/>
          <p:cNvGrpSpPr/>
          <p:nvPr/>
        </p:nvGrpSpPr>
        <p:grpSpPr>
          <a:xfrm>
            <a:off x="2933487" y="3204847"/>
            <a:ext cx="487680" cy="487680"/>
            <a:chOff x="2200115" y="2403635"/>
            <a:chExt cx="365760" cy="365760"/>
          </a:xfrm>
        </p:grpSpPr>
        <p:sp>
          <p:nvSpPr>
            <p:cNvPr id="4013" name="Google Shape;4013;p145"/>
            <p:cNvSpPr/>
            <p:nvPr/>
          </p:nvSpPr>
          <p:spPr>
            <a:xfrm rot="10800000">
              <a:off x="2200115" y="2403635"/>
              <a:ext cx="365760" cy="365760"/>
            </a:xfrm>
            <a:prstGeom prst="teardrop">
              <a:avLst>
                <a:gd name="adj" fmla="val 100000"/>
              </a:avLst>
            </a:prstGeom>
            <a:solidFill>
              <a:schemeClr val="accent1"/>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4014" name="Google Shape;4014;p145"/>
            <p:cNvSpPr txBox="1"/>
            <p:nvPr/>
          </p:nvSpPr>
          <p:spPr>
            <a:xfrm>
              <a:off x="2315526" y="2489539"/>
              <a:ext cx="134936" cy="215444"/>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W</a:t>
              </a:r>
              <a:endParaRPr b="1">
                <a:solidFill>
                  <a:schemeClr val="lt1"/>
                </a:solidFill>
                <a:latin typeface="Lato"/>
                <a:ea typeface="Lato"/>
                <a:cs typeface="Lato"/>
                <a:sym typeface="Lato"/>
              </a:endParaRPr>
            </a:p>
          </p:txBody>
        </p:sp>
      </p:grpSp>
      <p:grpSp>
        <p:nvGrpSpPr>
          <p:cNvPr id="4015" name="Google Shape;4015;p145"/>
          <p:cNvGrpSpPr/>
          <p:nvPr/>
        </p:nvGrpSpPr>
        <p:grpSpPr>
          <a:xfrm>
            <a:off x="2225037" y="3900595"/>
            <a:ext cx="487680" cy="487680"/>
            <a:chOff x="1668778" y="2925446"/>
            <a:chExt cx="365760" cy="365760"/>
          </a:xfrm>
        </p:grpSpPr>
        <p:sp>
          <p:nvSpPr>
            <p:cNvPr id="4016" name="Google Shape;4016;p145"/>
            <p:cNvSpPr/>
            <p:nvPr/>
          </p:nvSpPr>
          <p:spPr>
            <a:xfrm>
              <a:off x="1668778" y="2925446"/>
              <a:ext cx="365760" cy="365760"/>
            </a:xfrm>
            <a:prstGeom prst="teardrop">
              <a:avLst>
                <a:gd name="adj" fmla="val 100000"/>
              </a:avLst>
            </a:prstGeom>
            <a:solidFill>
              <a:schemeClr val="accent1"/>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4017" name="Google Shape;4017;p145"/>
            <p:cNvSpPr txBox="1"/>
            <p:nvPr/>
          </p:nvSpPr>
          <p:spPr>
            <a:xfrm>
              <a:off x="1797761" y="2992101"/>
              <a:ext cx="134936" cy="215444"/>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O</a:t>
              </a:r>
              <a:endParaRPr b="1">
                <a:solidFill>
                  <a:schemeClr val="lt1"/>
                </a:solidFill>
                <a:latin typeface="Lato"/>
                <a:ea typeface="Lato"/>
                <a:cs typeface="Lato"/>
                <a:sym typeface="Lato"/>
              </a:endParaRPr>
            </a:p>
          </p:txBody>
        </p:sp>
      </p:grpSp>
      <p:grpSp>
        <p:nvGrpSpPr>
          <p:cNvPr id="4018" name="Google Shape;4018;p145"/>
          <p:cNvGrpSpPr/>
          <p:nvPr/>
        </p:nvGrpSpPr>
        <p:grpSpPr>
          <a:xfrm>
            <a:off x="2933487" y="3900595"/>
            <a:ext cx="487680" cy="487680"/>
            <a:chOff x="2200115" y="2925446"/>
            <a:chExt cx="365760" cy="365760"/>
          </a:xfrm>
        </p:grpSpPr>
        <p:sp>
          <p:nvSpPr>
            <p:cNvPr id="4019" name="Google Shape;4019;p145"/>
            <p:cNvSpPr/>
            <p:nvPr/>
          </p:nvSpPr>
          <p:spPr>
            <a:xfrm flipH="1">
              <a:off x="2200115" y="2925446"/>
              <a:ext cx="365760" cy="365760"/>
            </a:xfrm>
            <a:prstGeom prst="teardrop">
              <a:avLst>
                <a:gd name="adj" fmla="val 100000"/>
              </a:avLst>
            </a:prstGeom>
            <a:solidFill>
              <a:schemeClr val="accent1"/>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4020" name="Google Shape;4020;p145"/>
            <p:cNvSpPr txBox="1"/>
            <p:nvPr/>
          </p:nvSpPr>
          <p:spPr>
            <a:xfrm>
              <a:off x="2285920" y="2971208"/>
              <a:ext cx="134936" cy="215444"/>
            </a:xfrm>
            <a:prstGeom prst="rect">
              <a:avLst/>
            </a:prstGeom>
            <a:noFill/>
            <a:ln>
              <a:noFill/>
            </a:ln>
          </p:spPr>
          <p:txBody>
            <a:bodyPr spcFirstLastPara="1" wrap="square" lIns="0" tIns="0" rIns="0" bIns="0" anchor="t" anchorCtr="0">
              <a:noAutofit/>
            </a:bodyPr>
            <a:lstStyle/>
            <a:p>
              <a:pPr algn="ctr"/>
              <a:r>
                <a:rPr lang="en-US" b="1">
                  <a:solidFill>
                    <a:schemeClr val="lt1"/>
                  </a:solidFill>
                  <a:latin typeface="Lato"/>
                  <a:ea typeface="Lato"/>
                  <a:cs typeface="Lato"/>
                  <a:sym typeface="Lato"/>
                </a:rPr>
                <a:t>T</a:t>
              </a:r>
              <a:endParaRPr b="1">
                <a:solidFill>
                  <a:schemeClr val="lt1"/>
                </a:solidFill>
                <a:latin typeface="Lato"/>
                <a:ea typeface="Lato"/>
                <a:cs typeface="Lato"/>
                <a:sym typeface="Lato"/>
              </a:endParaRPr>
            </a:p>
          </p:txBody>
        </p:sp>
      </p:grpSp>
      <p:sp>
        <p:nvSpPr>
          <p:cNvPr id="4021" name="Google Shape;4021;p145"/>
          <p:cNvSpPr txBox="1"/>
          <p:nvPr/>
        </p:nvSpPr>
        <p:spPr>
          <a:xfrm>
            <a:off x="1420374" y="2688349"/>
            <a:ext cx="1087877" cy="184665"/>
          </a:xfrm>
          <a:prstGeom prst="rect">
            <a:avLst/>
          </a:prstGeom>
          <a:noFill/>
          <a:ln>
            <a:noFill/>
          </a:ln>
        </p:spPr>
        <p:txBody>
          <a:bodyPr spcFirstLastPara="1" wrap="square" lIns="0" tIns="0" rIns="0" bIns="0" anchor="t" anchorCtr="0">
            <a:noAutofit/>
          </a:bodyPr>
          <a:lstStyle/>
          <a:p>
            <a:pPr algn="ctr"/>
            <a:r>
              <a:rPr lang="en-US" sz="1200" b="1">
                <a:solidFill>
                  <a:schemeClr val="lt1"/>
                </a:solidFill>
                <a:latin typeface="Lato"/>
                <a:ea typeface="Lato"/>
                <a:cs typeface="Lato"/>
                <a:sym typeface="Lato"/>
              </a:rPr>
              <a:t>Strengths</a:t>
            </a:r>
            <a:endParaRPr sz="1200" b="1">
              <a:solidFill>
                <a:schemeClr val="lt1"/>
              </a:solidFill>
              <a:latin typeface="Lato"/>
              <a:ea typeface="Lato"/>
              <a:cs typeface="Lato"/>
              <a:sym typeface="Lato"/>
            </a:endParaRPr>
          </a:p>
        </p:txBody>
      </p:sp>
      <p:sp>
        <p:nvSpPr>
          <p:cNvPr id="4022" name="Google Shape;4022;p145"/>
          <p:cNvSpPr txBox="1"/>
          <p:nvPr/>
        </p:nvSpPr>
        <p:spPr>
          <a:xfrm>
            <a:off x="3098368" y="2688349"/>
            <a:ext cx="1092632" cy="184665"/>
          </a:xfrm>
          <a:prstGeom prst="rect">
            <a:avLst/>
          </a:prstGeom>
          <a:noFill/>
          <a:ln>
            <a:noFill/>
          </a:ln>
        </p:spPr>
        <p:txBody>
          <a:bodyPr spcFirstLastPara="1" wrap="square" lIns="0" tIns="0" rIns="0" bIns="0" anchor="t" anchorCtr="0">
            <a:noAutofit/>
          </a:bodyPr>
          <a:lstStyle/>
          <a:p>
            <a:pPr algn="ctr"/>
            <a:r>
              <a:rPr lang="en-US" sz="1200" b="1">
                <a:solidFill>
                  <a:schemeClr val="lt1"/>
                </a:solidFill>
                <a:latin typeface="Lato"/>
                <a:ea typeface="Lato"/>
                <a:cs typeface="Lato"/>
                <a:sym typeface="Lato"/>
              </a:rPr>
              <a:t>Weaknesses</a:t>
            </a:r>
            <a:endParaRPr sz="1200" b="1">
              <a:solidFill>
                <a:schemeClr val="lt1"/>
              </a:solidFill>
              <a:latin typeface="Lato"/>
              <a:ea typeface="Lato"/>
              <a:cs typeface="Lato"/>
              <a:sym typeface="Lato"/>
            </a:endParaRPr>
          </a:p>
        </p:txBody>
      </p:sp>
      <p:sp>
        <p:nvSpPr>
          <p:cNvPr id="4023" name="Google Shape;4023;p145"/>
          <p:cNvSpPr txBox="1"/>
          <p:nvPr/>
        </p:nvSpPr>
        <p:spPr>
          <a:xfrm>
            <a:off x="1420374" y="4623504"/>
            <a:ext cx="1087877" cy="184665"/>
          </a:xfrm>
          <a:prstGeom prst="rect">
            <a:avLst/>
          </a:prstGeom>
          <a:noFill/>
          <a:ln>
            <a:noFill/>
          </a:ln>
        </p:spPr>
        <p:txBody>
          <a:bodyPr spcFirstLastPara="1" wrap="square" lIns="0" tIns="0" rIns="0" bIns="0" anchor="t" anchorCtr="0">
            <a:noAutofit/>
          </a:bodyPr>
          <a:lstStyle/>
          <a:p>
            <a:pPr algn="ctr"/>
            <a:r>
              <a:rPr lang="en-US" sz="1200" b="1">
                <a:solidFill>
                  <a:schemeClr val="lt1"/>
                </a:solidFill>
                <a:latin typeface="Lato"/>
                <a:ea typeface="Lato"/>
                <a:cs typeface="Lato"/>
                <a:sym typeface="Lato"/>
              </a:rPr>
              <a:t>Opportunities</a:t>
            </a:r>
            <a:endParaRPr sz="1200" b="1">
              <a:solidFill>
                <a:schemeClr val="lt1"/>
              </a:solidFill>
              <a:latin typeface="Lato"/>
              <a:ea typeface="Lato"/>
              <a:cs typeface="Lato"/>
              <a:sym typeface="Lato"/>
            </a:endParaRPr>
          </a:p>
        </p:txBody>
      </p:sp>
      <p:sp>
        <p:nvSpPr>
          <p:cNvPr id="4024" name="Google Shape;4024;p145"/>
          <p:cNvSpPr txBox="1"/>
          <p:nvPr/>
        </p:nvSpPr>
        <p:spPr>
          <a:xfrm>
            <a:off x="3098368" y="4623504"/>
            <a:ext cx="1092632" cy="184665"/>
          </a:xfrm>
          <a:prstGeom prst="rect">
            <a:avLst/>
          </a:prstGeom>
          <a:noFill/>
          <a:ln>
            <a:noFill/>
          </a:ln>
        </p:spPr>
        <p:txBody>
          <a:bodyPr spcFirstLastPara="1" wrap="square" lIns="0" tIns="0" rIns="0" bIns="0" anchor="t" anchorCtr="0">
            <a:noAutofit/>
          </a:bodyPr>
          <a:lstStyle/>
          <a:p>
            <a:pPr algn="ctr"/>
            <a:r>
              <a:rPr lang="en-US" sz="1200" b="1">
                <a:solidFill>
                  <a:schemeClr val="lt1"/>
                </a:solidFill>
                <a:latin typeface="Lato"/>
                <a:ea typeface="Lato"/>
                <a:cs typeface="Lato"/>
                <a:sym typeface="Lato"/>
              </a:rPr>
              <a:t>Threats</a:t>
            </a:r>
            <a:endParaRPr sz="1200" b="1">
              <a:solidFill>
                <a:schemeClr val="lt1"/>
              </a:solidFill>
              <a:latin typeface="Lato"/>
              <a:ea typeface="Lato"/>
              <a:cs typeface="Lato"/>
              <a:sym typeface="Lato"/>
            </a:endParaRPr>
          </a:p>
        </p:txBody>
      </p:sp>
      <p:sp>
        <p:nvSpPr>
          <p:cNvPr id="4025" name="Google Shape;4025;p145"/>
          <p:cNvSpPr txBox="1"/>
          <p:nvPr/>
        </p:nvSpPr>
        <p:spPr>
          <a:xfrm>
            <a:off x="1420374" y="5546467"/>
            <a:ext cx="1087877" cy="164148"/>
          </a:xfrm>
          <a:prstGeom prst="rect">
            <a:avLst/>
          </a:prstGeom>
          <a:noFill/>
          <a:ln>
            <a:noFill/>
          </a:ln>
        </p:spPr>
        <p:txBody>
          <a:bodyPr spcFirstLastPara="1" wrap="square" lIns="0" tIns="0" rIns="0" bIns="0" anchor="t" anchorCtr="0">
            <a:noAutofit/>
          </a:bodyPr>
          <a:lstStyle/>
          <a:p>
            <a:pPr algn="ctr"/>
            <a:r>
              <a:rPr lang="en-US" sz="1100">
                <a:solidFill>
                  <a:schemeClr val="accent4"/>
                </a:solidFill>
                <a:latin typeface="Lato"/>
                <a:ea typeface="Lato"/>
                <a:cs typeface="Lato"/>
                <a:sym typeface="Lato"/>
              </a:rPr>
              <a:t>Positive</a:t>
            </a:r>
            <a:endParaRPr sz="1100">
              <a:solidFill>
                <a:schemeClr val="accent4"/>
              </a:solidFill>
              <a:latin typeface="Lato"/>
              <a:ea typeface="Lato"/>
              <a:cs typeface="Lato"/>
              <a:sym typeface="Lato"/>
            </a:endParaRPr>
          </a:p>
        </p:txBody>
      </p:sp>
      <p:sp>
        <p:nvSpPr>
          <p:cNvPr id="4026" name="Google Shape;4026;p145"/>
          <p:cNvSpPr txBox="1"/>
          <p:nvPr/>
        </p:nvSpPr>
        <p:spPr>
          <a:xfrm>
            <a:off x="3098368" y="5546467"/>
            <a:ext cx="1087877" cy="164148"/>
          </a:xfrm>
          <a:prstGeom prst="rect">
            <a:avLst/>
          </a:prstGeom>
          <a:noFill/>
          <a:ln>
            <a:noFill/>
          </a:ln>
        </p:spPr>
        <p:txBody>
          <a:bodyPr spcFirstLastPara="1" wrap="square" lIns="0" tIns="0" rIns="0" bIns="0" anchor="t" anchorCtr="0">
            <a:noAutofit/>
          </a:bodyPr>
          <a:lstStyle/>
          <a:p>
            <a:pPr algn="ctr"/>
            <a:r>
              <a:rPr lang="en-US" sz="1100">
                <a:solidFill>
                  <a:schemeClr val="accent4"/>
                </a:solidFill>
                <a:latin typeface="Lato"/>
                <a:ea typeface="Lato"/>
                <a:cs typeface="Lato"/>
                <a:sym typeface="Lato"/>
              </a:rPr>
              <a:t>Negative</a:t>
            </a:r>
            <a:endParaRPr sz="1100">
              <a:solidFill>
                <a:schemeClr val="accent4"/>
              </a:solidFill>
              <a:latin typeface="Lato"/>
              <a:ea typeface="Lato"/>
              <a:cs typeface="Lato"/>
              <a:sym typeface="Lato"/>
            </a:endParaRPr>
          </a:p>
        </p:txBody>
      </p:sp>
      <p:sp>
        <p:nvSpPr>
          <p:cNvPr id="4027" name="Google Shape;4027;p145"/>
          <p:cNvSpPr txBox="1"/>
          <p:nvPr/>
        </p:nvSpPr>
        <p:spPr>
          <a:xfrm rot="16200000">
            <a:off x="389876" y="2915823"/>
            <a:ext cx="1087877" cy="164148"/>
          </a:xfrm>
          <a:prstGeom prst="rect">
            <a:avLst/>
          </a:prstGeom>
          <a:noFill/>
          <a:ln>
            <a:noFill/>
          </a:ln>
        </p:spPr>
        <p:txBody>
          <a:bodyPr spcFirstLastPara="1" wrap="square" lIns="0" tIns="0" rIns="0" bIns="0" anchor="t" anchorCtr="0">
            <a:noAutofit/>
          </a:bodyPr>
          <a:lstStyle/>
          <a:p>
            <a:pPr algn="ctr"/>
            <a:r>
              <a:rPr lang="en-US" sz="1100">
                <a:solidFill>
                  <a:schemeClr val="accent4"/>
                </a:solidFill>
                <a:latin typeface="Lato"/>
                <a:ea typeface="Lato"/>
                <a:cs typeface="Lato"/>
                <a:sym typeface="Lato"/>
              </a:rPr>
              <a:t>Internal Factors</a:t>
            </a:r>
            <a:endParaRPr sz="1100">
              <a:solidFill>
                <a:schemeClr val="accent4"/>
              </a:solidFill>
              <a:latin typeface="Lato"/>
              <a:ea typeface="Lato"/>
              <a:cs typeface="Lato"/>
              <a:sym typeface="Lato"/>
            </a:endParaRPr>
          </a:p>
        </p:txBody>
      </p:sp>
      <p:sp>
        <p:nvSpPr>
          <p:cNvPr id="4028" name="Google Shape;4028;p145"/>
          <p:cNvSpPr txBox="1"/>
          <p:nvPr/>
        </p:nvSpPr>
        <p:spPr>
          <a:xfrm rot="16200000">
            <a:off x="389876" y="4539882"/>
            <a:ext cx="1087877" cy="164148"/>
          </a:xfrm>
          <a:prstGeom prst="rect">
            <a:avLst/>
          </a:prstGeom>
          <a:noFill/>
          <a:ln>
            <a:noFill/>
          </a:ln>
        </p:spPr>
        <p:txBody>
          <a:bodyPr spcFirstLastPara="1" wrap="square" lIns="0" tIns="0" rIns="0" bIns="0" anchor="t" anchorCtr="0">
            <a:noAutofit/>
          </a:bodyPr>
          <a:lstStyle/>
          <a:p>
            <a:pPr algn="ctr"/>
            <a:r>
              <a:rPr lang="en-US" sz="1100">
                <a:solidFill>
                  <a:schemeClr val="accent4"/>
                </a:solidFill>
                <a:latin typeface="Lato"/>
                <a:ea typeface="Lato"/>
                <a:cs typeface="Lato"/>
                <a:sym typeface="Lato"/>
              </a:rPr>
              <a:t>External Factors</a:t>
            </a:r>
            <a:endParaRPr sz="1100">
              <a:solidFill>
                <a:schemeClr val="accent4"/>
              </a:solidFill>
              <a:latin typeface="Lato"/>
              <a:ea typeface="Lato"/>
              <a:cs typeface="Lato"/>
              <a:sym typeface="Lato"/>
            </a:endParaRPr>
          </a:p>
        </p:txBody>
      </p:sp>
      <p:sp>
        <p:nvSpPr>
          <p:cNvPr id="4029" name="Google Shape;4029;p145"/>
          <p:cNvSpPr txBox="1"/>
          <p:nvPr/>
        </p:nvSpPr>
        <p:spPr>
          <a:xfrm>
            <a:off x="5349664" y="2354552"/>
            <a:ext cx="2605616" cy="1214008"/>
          </a:xfrm>
          <a:prstGeom prst="rect">
            <a:avLst/>
          </a:prstGeom>
          <a:noFill/>
          <a:ln>
            <a:noFill/>
          </a:ln>
        </p:spPr>
        <p:txBody>
          <a:bodyPr spcFirstLastPara="1" wrap="square" lIns="0" tIns="0" rIns="0" bIns="0" anchor="t" anchorCtr="0">
            <a:noAutofit/>
          </a:bodyPr>
          <a:lstStyle/>
          <a:p>
            <a:pPr>
              <a:lnSpc>
                <a:spcPct val="162500"/>
              </a:lnSpc>
            </a:pPr>
            <a:r>
              <a:rPr lang="en-US" sz="1100">
                <a:solidFill>
                  <a:schemeClr val="accent4"/>
                </a:solidFill>
                <a:latin typeface="Lato"/>
                <a:ea typeface="Lato"/>
                <a:cs typeface="Lato"/>
                <a:sym typeface="Lato"/>
              </a:rPr>
              <a:t>Sed ut perspiciatis unde omnis iste natus error sit volup tatem accus antium dolor sitae vitae khemo Sed ut.</a:t>
            </a:r>
            <a:endParaRPr sz="1100">
              <a:solidFill>
                <a:schemeClr val="accent4"/>
              </a:solidFill>
              <a:latin typeface="Lato"/>
              <a:ea typeface="Lato"/>
              <a:cs typeface="Lato"/>
              <a:sym typeface="Lato"/>
            </a:endParaRPr>
          </a:p>
          <a:p>
            <a:pPr>
              <a:lnSpc>
                <a:spcPct val="162500"/>
              </a:lnSpc>
              <a:spcBef>
                <a:spcPts val="800"/>
              </a:spcBef>
            </a:pPr>
            <a:r>
              <a:rPr lang="en-US" sz="1100">
                <a:solidFill>
                  <a:schemeClr val="accent4"/>
                </a:solidFill>
                <a:latin typeface="Lato"/>
                <a:ea typeface="Lato"/>
                <a:cs typeface="Lato"/>
                <a:sym typeface="Lato"/>
              </a:rPr>
              <a:t>Sed ut perspiciatis unde omnis iste natus error sit volup tatem.</a:t>
            </a:r>
            <a:endParaRPr sz="1100">
              <a:solidFill>
                <a:schemeClr val="accent4"/>
              </a:solidFill>
              <a:latin typeface="Lato"/>
              <a:ea typeface="Lato"/>
              <a:cs typeface="Lato"/>
              <a:sym typeface="Lato"/>
            </a:endParaRPr>
          </a:p>
        </p:txBody>
      </p:sp>
      <p:sp>
        <p:nvSpPr>
          <p:cNvPr id="4030" name="Google Shape;4030;p145"/>
          <p:cNvSpPr txBox="1"/>
          <p:nvPr/>
        </p:nvSpPr>
        <p:spPr>
          <a:xfrm>
            <a:off x="5344977" y="2057402"/>
            <a:ext cx="2611224" cy="254428"/>
          </a:xfrm>
          <a:prstGeom prst="rect">
            <a:avLst/>
          </a:prstGeom>
          <a:noFill/>
          <a:ln>
            <a:noFill/>
          </a:ln>
        </p:spPr>
        <p:txBody>
          <a:bodyPr spcFirstLastPara="1" wrap="square" lIns="0" tIns="0" rIns="0" bIns="0" anchor="t" anchorCtr="0">
            <a:noAutofit/>
          </a:bodyPr>
          <a:lstStyle/>
          <a:p>
            <a:pPr>
              <a:lnSpc>
                <a:spcPct val="170000"/>
              </a:lnSpc>
            </a:pPr>
            <a:r>
              <a:rPr lang="en-US" sz="1300" b="1">
                <a:solidFill>
                  <a:schemeClr val="accent1"/>
                </a:solidFill>
                <a:latin typeface="Lato"/>
                <a:ea typeface="Lato"/>
                <a:cs typeface="Lato"/>
                <a:sym typeface="Lato"/>
              </a:rPr>
              <a:t>STRENGTHS </a:t>
            </a:r>
            <a:endParaRPr sz="1300" b="1">
              <a:solidFill>
                <a:schemeClr val="accent1"/>
              </a:solidFill>
              <a:latin typeface="Lato"/>
              <a:ea typeface="Lato"/>
              <a:cs typeface="Lato"/>
              <a:sym typeface="Lato"/>
            </a:endParaRPr>
          </a:p>
        </p:txBody>
      </p:sp>
      <p:sp>
        <p:nvSpPr>
          <p:cNvPr id="4031" name="Google Shape;4031;p145"/>
          <p:cNvSpPr txBox="1"/>
          <p:nvPr/>
        </p:nvSpPr>
        <p:spPr>
          <a:xfrm>
            <a:off x="8776897" y="2354552"/>
            <a:ext cx="2605616" cy="1214008"/>
          </a:xfrm>
          <a:prstGeom prst="rect">
            <a:avLst/>
          </a:prstGeom>
          <a:noFill/>
          <a:ln>
            <a:noFill/>
          </a:ln>
        </p:spPr>
        <p:txBody>
          <a:bodyPr spcFirstLastPara="1" wrap="square" lIns="0" tIns="0" rIns="0" bIns="0" anchor="t" anchorCtr="0">
            <a:noAutofit/>
          </a:bodyPr>
          <a:lstStyle/>
          <a:p>
            <a:pPr>
              <a:lnSpc>
                <a:spcPct val="162500"/>
              </a:lnSpc>
            </a:pPr>
            <a:r>
              <a:rPr lang="en-US" sz="1100">
                <a:solidFill>
                  <a:schemeClr val="accent4"/>
                </a:solidFill>
                <a:latin typeface="Lato"/>
                <a:ea typeface="Lato"/>
                <a:cs typeface="Lato"/>
                <a:sym typeface="Lato"/>
              </a:rPr>
              <a:t>Sed ut perspiciatis unde omnis iste natus error sit volup tatem accus antium dolor sitae vitae khemo Sed ut.</a:t>
            </a:r>
            <a:endParaRPr sz="1100">
              <a:solidFill>
                <a:schemeClr val="accent4"/>
              </a:solidFill>
              <a:latin typeface="Lato"/>
              <a:ea typeface="Lato"/>
              <a:cs typeface="Lato"/>
              <a:sym typeface="Lato"/>
            </a:endParaRPr>
          </a:p>
          <a:p>
            <a:pPr>
              <a:lnSpc>
                <a:spcPct val="162500"/>
              </a:lnSpc>
              <a:spcBef>
                <a:spcPts val="800"/>
              </a:spcBef>
            </a:pPr>
            <a:r>
              <a:rPr lang="en-US" sz="1100">
                <a:solidFill>
                  <a:schemeClr val="accent4"/>
                </a:solidFill>
                <a:latin typeface="Lato"/>
                <a:ea typeface="Lato"/>
                <a:cs typeface="Lato"/>
                <a:sym typeface="Lato"/>
              </a:rPr>
              <a:t>Sed ut perspiciatis unde omnis iste natus error sit volup tatem.</a:t>
            </a:r>
            <a:endParaRPr sz="1100">
              <a:solidFill>
                <a:schemeClr val="accent4"/>
              </a:solidFill>
              <a:latin typeface="Lato"/>
              <a:ea typeface="Lato"/>
              <a:cs typeface="Lato"/>
              <a:sym typeface="Lato"/>
            </a:endParaRPr>
          </a:p>
        </p:txBody>
      </p:sp>
      <p:sp>
        <p:nvSpPr>
          <p:cNvPr id="4032" name="Google Shape;4032;p145"/>
          <p:cNvSpPr txBox="1"/>
          <p:nvPr/>
        </p:nvSpPr>
        <p:spPr>
          <a:xfrm>
            <a:off x="8772211" y="2057402"/>
            <a:ext cx="2611224" cy="254428"/>
          </a:xfrm>
          <a:prstGeom prst="rect">
            <a:avLst/>
          </a:prstGeom>
          <a:noFill/>
          <a:ln>
            <a:noFill/>
          </a:ln>
        </p:spPr>
        <p:txBody>
          <a:bodyPr spcFirstLastPara="1" wrap="square" lIns="0" tIns="0" rIns="0" bIns="0" anchor="t" anchorCtr="0">
            <a:noAutofit/>
          </a:bodyPr>
          <a:lstStyle/>
          <a:p>
            <a:pPr>
              <a:lnSpc>
                <a:spcPct val="170000"/>
              </a:lnSpc>
            </a:pPr>
            <a:r>
              <a:rPr lang="en-US" sz="1300" b="1">
                <a:solidFill>
                  <a:schemeClr val="accent1"/>
                </a:solidFill>
                <a:latin typeface="Lato"/>
                <a:ea typeface="Lato"/>
                <a:cs typeface="Lato"/>
                <a:sym typeface="Lato"/>
              </a:rPr>
              <a:t>WEAKNESSES</a:t>
            </a:r>
            <a:endParaRPr sz="1300" b="1">
              <a:solidFill>
                <a:schemeClr val="accent1"/>
              </a:solidFill>
              <a:latin typeface="Lato"/>
              <a:ea typeface="Lato"/>
              <a:cs typeface="Lato"/>
              <a:sym typeface="Lato"/>
            </a:endParaRPr>
          </a:p>
        </p:txBody>
      </p:sp>
      <p:sp>
        <p:nvSpPr>
          <p:cNvPr id="4033" name="Google Shape;4033;p145"/>
          <p:cNvSpPr txBox="1"/>
          <p:nvPr/>
        </p:nvSpPr>
        <p:spPr>
          <a:xfrm>
            <a:off x="5349664" y="4478413"/>
            <a:ext cx="2605616" cy="1214008"/>
          </a:xfrm>
          <a:prstGeom prst="rect">
            <a:avLst/>
          </a:prstGeom>
          <a:noFill/>
          <a:ln>
            <a:noFill/>
          </a:ln>
        </p:spPr>
        <p:txBody>
          <a:bodyPr spcFirstLastPara="1" wrap="square" lIns="0" tIns="0" rIns="0" bIns="0" anchor="t" anchorCtr="0">
            <a:noAutofit/>
          </a:bodyPr>
          <a:lstStyle/>
          <a:p>
            <a:pPr>
              <a:lnSpc>
                <a:spcPct val="162500"/>
              </a:lnSpc>
            </a:pPr>
            <a:r>
              <a:rPr lang="en-US" sz="1100">
                <a:solidFill>
                  <a:schemeClr val="accent4"/>
                </a:solidFill>
                <a:latin typeface="Lato"/>
                <a:ea typeface="Lato"/>
                <a:cs typeface="Lato"/>
                <a:sym typeface="Lato"/>
              </a:rPr>
              <a:t>Sed ut perspiciatis unde omnis iste natus error sit volup tatem accus antium dolor sitae vitae khemo Sed ut.</a:t>
            </a:r>
            <a:endParaRPr sz="1100">
              <a:solidFill>
                <a:schemeClr val="accent4"/>
              </a:solidFill>
              <a:latin typeface="Lato"/>
              <a:ea typeface="Lato"/>
              <a:cs typeface="Lato"/>
              <a:sym typeface="Lato"/>
            </a:endParaRPr>
          </a:p>
          <a:p>
            <a:pPr>
              <a:lnSpc>
                <a:spcPct val="162500"/>
              </a:lnSpc>
              <a:spcBef>
                <a:spcPts val="800"/>
              </a:spcBef>
            </a:pPr>
            <a:r>
              <a:rPr lang="en-US" sz="1100">
                <a:solidFill>
                  <a:schemeClr val="accent4"/>
                </a:solidFill>
                <a:latin typeface="Lato"/>
                <a:ea typeface="Lato"/>
                <a:cs typeface="Lato"/>
                <a:sym typeface="Lato"/>
              </a:rPr>
              <a:t>Sed ut perspiciatis unde omnis iste natus error sit volup tatem.</a:t>
            </a:r>
            <a:endParaRPr sz="1100">
              <a:solidFill>
                <a:schemeClr val="accent4"/>
              </a:solidFill>
              <a:latin typeface="Lato"/>
              <a:ea typeface="Lato"/>
              <a:cs typeface="Lato"/>
              <a:sym typeface="Lato"/>
            </a:endParaRPr>
          </a:p>
        </p:txBody>
      </p:sp>
      <p:sp>
        <p:nvSpPr>
          <p:cNvPr id="4034" name="Google Shape;4034;p145"/>
          <p:cNvSpPr txBox="1"/>
          <p:nvPr/>
        </p:nvSpPr>
        <p:spPr>
          <a:xfrm>
            <a:off x="5344977" y="4181264"/>
            <a:ext cx="2611224" cy="258105"/>
          </a:xfrm>
          <a:prstGeom prst="rect">
            <a:avLst/>
          </a:prstGeom>
          <a:noFill/>
          <a:ln>
            <a:noFill/>
          </a:ln>
        </p:spPr>
        <p:txBody>
          <a:bodyPr spcFirstLastPara="1" wrap="square" lIns="0" tIns="0" rIns="0" bIns="0" anchor="t" anchorCtr="0">
            <a:noAutofit/>
          </a:bodyPr>
          <a:lstStyle/>
          <a:p>
            <a:pPr>
              <a:lnSpc>
                <a:spcPct val="170000"/>
              </a:lnSpc>
            </a:pPr>
            <a:r>
              <a:rPr lang="en-US" sz="1300" b="1">
                <a:solidFill>
                  <a:schemeClr val="accent1"/>
                </a:solidFill>
                <a:latin typeface="Lato"/>
                <a:ea typeface="Lato"/>
                <a:cs typeface="Lato"/>
                <a:sym typeface="Lato"/>
              </a:rPr>
              <a:t>OPPORTUNITIES </a:t>
            </a:r>
            <a:endParaRPr sz="1300" b="1">
              <a:solidFill>
                <a:schemeClr val="accent1"/>
              </a:solidFill>
              <a:latin typeface="Lato"/>
              <a:ea typeface="Lato"/>
              <a:cs typeface="Lato"/>
              <a:sym typeface="Lato"/>
            </a:endParaRPr>
          </a:p>
        </p:txBody>
      </p:sp>
      <p:sp>
        <p:nvSpPr>
          <p:cNvPr id="4035" name="Google Shape;4035;p145"/>
          <p:cNvSpPr txBox="1"/>
          <p:nvPr/>
        </p:nvSpPr>
        <p:spPr>
          <a:xfrm>
            <a:off x="8776897" y="4478413"/>
            <a:ext cx="2605616" cy="1214008"/>
          </a:xfrm>
          <a:prstGeom prst="rect">
            <a:avLst/>
          </a:prstGeom>
          <a:noFill/>
          <a:ln>
            <a:noFill/>
          </a:ln>
        </p:spPr>
        <p:txBody>
          <a:bodyPr spcFirstLastPara="1" wrap="square" lIns="0" tIns="0" rIns="0" bIns="0" anchor="t" anchorCtr="0">
            <a:noAutofit/>
          </a:bodyPr>
          <a:lstStyle/>
          <a:p>
            <a:pPr>
              <a:lnSpc>
                <a:spcPct val="162500"/>
              </a:lnSpc>
            </a:pPr>
            <a:r>
              <a:rPr lang="en-US" sz="1100">
                <a:solidFill>
                  <a:schemeClr val="accent4"/>
                </a:solidFill>
                <a:latin typeface="Lato"/>
                <a:ea typeface="Lato"/>
                <a:cs typeface="Lato"/>
                <a:sym typeface="Lato"/>
              </a:rPr>
              <a:t>Sed ut perspiciatis unde omnis iste natus error sit volup tatem accus antium dolor sitae vitae khemo Sed ut.</a:t>
            </a:r>
            <a:endParaRPr sz="1100">
              <a:solidFill>
                <a:schemeClr val="accent4"/>
              </a:solidFill>
              <a:latin typeface="Lato"/>
              <a:ea typeface="Lato"/>
              <a:cs typeface="Lato"/>
              <a:sym typeface="Lato"/>
            </a:endParaRPr>
          </a:p>
          <a:p>
            <a:pPr>
              <a:lnSpc>
                <a:spcPct val="162500"/>
              </a:lnSpc>
              <a:spcBef>
                <a:spcPts val="800"/>
              </a:spcBef>
            </a:pPr>
            <a:r>
              <a:rPr lang="en-US" sz="1100">
                <a:solidFill>
                  <a:schemeClr val="accent4"/>
                </a:solidFill>
                <a:latin typeface="Lato"/>
                <a:ea typeface="Lato"/>
                <a:cs typeface="Lato"/>
                <a:sym typeface="Lato"/>
              </a:rPr>
              <a:t>Sed ut perspiciatis unde omnis iste natus error sit volup tatem.</a:t>
            </a:r>
            <a:endParaRPr sz="1100">
              <a:solidFill>
                <a:schemeClr val="accent4"/>
              </a:solidFill>
              <a:latin typeface="Lato"/>
              <a:ea typeface="Lato"/>
              <a:cs typeface="Lato"/>
              <a:sym typeface="Lato"/>
            </a:endParaRPr>
          </a:p>
        </p:txBody>
      </p:sp>
      <p:sp>
        <p:nvSpPr>
          <p:cNvPr id="4036" name="Google Shape;4036;p145"/>
          <p:cNvSpPr txBox="1"/>
          <p:nvPr/>
        </p:nvSpPr>
        <p:spPr>
          <a:xfrm>
            <a:off x="8772211" y="4181263"/>
            <a:ext cx="2611224" cy="254428"/>
          </a:xfrm>
          <a:prstGeom prst="rect">
            <a:avLst/>
          </a:prstGeom>
          <a:noFill/>
          <a:ln>
            <a:noFill/>
          </a:ln>
        </p:spPr>
        <p:txBody>
          <a:bodyPr spcFirstLastPara="1" wrap="square" lIns="0" tIns="0" rIns="0" bIns="0" anchor="t" anchorCtr="0">
            <a:noAutofit/>
          </a:bodyPr>
          <a:lstStyle/>
          <a:p>
            <a:pPr>
              <a:lnSpc>
                <a:spcPct val="170000"/>
              </a:lnSpc>
            </a:pPr>
            <a:r>
              <a:rPr lang="en-US" sz="1300" b="1">
                <a:solidFill>
                  <a:schemeClr val="accent1"/>
                </a:solidFill>
                <a:latin typeface="Lato"/>
                <a:ea typeface="Lato"/>
                <a:cs typeface="Lato"/>
                <a:sym typeface="Lato"/>
              </a:rPr>
              <a:t>THREATS</a:t>
            </a:r>
            <a:endParaRPr sz="1300" b="1">
              <a:solidFill>
                <a:schemeClr val="accent1"/>
              </a:solidFill>
              <a:latin typeface="Lato"/>
              <a:ea typeface="Lato"/>
              <a:cs typeface="Lato"/>
              <a:sym typeface="Lato"/>
            </a:endParaRPr>
          </a:p>
        </p:txBody>
      </p:sp>
    </p:spTree>
    <p:extLst>
      <p:ext uri="{BB962C8B-B14F-4D97-AF65-F5344CB8AC3E}">
        <p14:creationId xmlns:p14="http://schemas.microsoft.com/office/powerpoint/2010/main" val="1985332549"/>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06"/>
        <p:cNvGrpSpPr/>
        <p:nvPr/>
      </p:nvGrpSpPr>
      <p:grpSpPr>
        <a:xfrm>
          <a:off x="0" y="0"/>
          <a:ext cx="0" cy="0"/>
          <a:chOff x="0" y="0"/>
          <a:chExt cx="0" cy="0"/>
        </a:xfrm>
      </p:grpSpPr>
      <p:sp>
        <p:nvSpPr>
          <p:cNvPr id="4407" name="Google Shape;4407;p159"/>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PREDICTED </a:t>
            </a:r>
            <a:r>
              <a:rPr lang="en-US">
                <a:solidFill>
                  <a:schemeClr val="accent2"/>
                </a:solidFill>
              </a:rPr>
              <a:t>PROFITS</a:t>
            </a:r>
            <a:endParaRPr>
              <a:solidFill>
                <a:schemeClr val="accent2"/>
              </a:solidFill>
            </a:endParaRPr>
          </a:p>
        </p:txBody>
      </p:sp>
      <p:sp>
        <p:nvSpPr>
          <p:cNvPr id="4408" name="Google Shape;4408;p159"/>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pic>
        <p:nvPicPr>
          <p:cNvPr id="4409" name="Google Shape;4409;p159"/>
          <p:cNvPicPr preferRelativeResize="0"/>
          <p:nvPr/>
        </p:nvPicPr>
        <p:blipFill rotWithShape="1">
          <a:blip r:embed="rId3">
            <a:alphaModFix/>
          </a:blip>
          <a:srcRect/>
          <a:stretch/>
        </p:blipFill>
        <p:spPr>
          <a:xfrm>
            <a:off x="1179690" y="2009424"/>
            <a:ext cx="10174111" cy="3705577"/>
          </a:xfrm>
          <a:prstGeom prst="rect">
            <a:avLst/>
          </a:prstGeom>
          <a:noFill/>
          <a:ln>
            <a:noFill/>
          </a:ln>
        </p:spPr>
      </p:pic>
      <p:sp>
        <p:nvSpPr>
          <p:cNvPr id="4410" name="Google Shape;4410;p159"/>
          <p:cNvSpPr txBox="1"/>
          <p:nvPr/>
        </p:nvSpPr>
        <p:spPr>
          <a:xfrm rot="16200000">
            <a:off x="35245" y="3453370"/>
            <a:ext cx="1842899" cy="169277"/>
          </a:xfrm>
          <a:prstGeom prst="rect">
            <a:avLst/>
          </a:prstGeom>
          <a:noFill/>
          <a:ln>
            <a:noFill/>
          </a:ln>
        </p:spPr>
        <p:txBody>
          <a:bodyPr spcFirstLastPara="1" wrap="square" lIns="0" tIns="0" rIns="0" bIns="0" anchor="t" anchorCtr="0">
            <a:noAutofit/>
          </a:bodyPr>
          <a:lstStyle/>
          <a:p>
            <a:pPr algn="ctr"/>
            <a:r>
              <a:rPr lang="en-US" sz="1100">
                <a:solidFill>
                  <a:schemeClr val="accent4"/>
                </a:solidFill>
                <a:latin typeface="Open Sans"/>
                <a:ea typeface="Open Sans"/>
                <a:cs typeface="Open Sans"/>
                <a:sym typeface="Open Sans"/>
              </a:rPr>
              <a:t>USD DOLLAR MILLIONS</a:t>
            </a:r>
            <a:endParaRPr sz="1100">
              <a:solidFill>
                <a:schemeClr val="accent4"/>
              </a:solidFill>
              <a:latin typeface="Open Sans"/>
              <a:ea typeface="Open Sans"/>
              <a:cs typeface="Open Sans"/>
              <a:sym typeface="Open Sans"/>
            </a:endParaRPr>
          </a:p>
        </p:txBody>
      </p:sp>
      <p:cxnSp>
        <p:nvCxnSpPr>
          <p:cNvPr id="4411" name="Google Shape;4411;p159"/>
          <p:cNvCxnSpPr/>
          <p:nvPr/>
        </p:nvCxnSpPr>
        <p:spPr>
          <a:xfrm rot="10800000">
            <a:off x="6720184" y="2504195"/>
            <a:ext cx="857483" cy="0"/>
          </a:xfrm>
          <a:prstGeom prst="straightConnector1">
            <a:avLst/>
          </a:prstGeom>
          <a:noFill/>
          <a:ln w="9525" cap="flat" cmpd="sng">
            <a:solidFill>
              <a:schemeClr val="accent1"/>
            </a:solidFill>
            <a:prstDash val="solid"/>
            <a:miter lim="800000"/>
            <a:headEnd type="none" w="sm" len="sm"/>
            <a:tailEnd type="triangle" w="med" len="med"/>
          </a:ln>
        </p:spPr>
      </p:cxnSp>
      <p:sp>
        <p:nvSpPr>
          <p:cNvPr id="4412" name="Google Shape;4412;p159"/>
          <p:cNvSpPr txBox="1"/>
          <p:nvPr/>
        </p:nvSpPr>
        <p:spPr>
          <a:xfrm>
            <a:off x="4729344" y="2319529"/>
            <a:ext cx="1792680" cy="369332"/>
          </a:xfrm>
          <a:prstGeom prst="rect">
            <a:avLst/>
          </a:prstGeom>
          <a:noFill/>
          <a:ln>
            <a:noFill/>
          </a:ln>
        </p:spPr>
        <p:txBody>
          <a:bodyPr spcFirstLastPara="1" wrap="square" lIns="0" tIns="0" rIns="0" bIns="0" anchor="t" anchorCtr="0">
            <a:noAutofit/>
          </a:bodyPr>
          <a:lstStyle/>
          <a:p>
            <a:pPr algn="r"/>
            <a:r>
              <a:rPr lang="en-US" sz="2400">
                <a:solidFill>
                  <a:schemeClr val="accent2"/>
                </a:solidFill>
                <a:latin typeface="Lato Black"/>
                <a:ea typeface="Lato Black"/>
                <a:cs typeface="Lato Black"/>
                <a:sym typeface="Lato Black"/>
              </a:rPr>
              <a:t>$85M</a:t>
            </a:r>
            <a:endParaRPr sz="2400">
              <a:solidFill>
                <a:schemeClr val="accent2"/>
              </a:solidFill>
              <a:latin typeface="Lato Black"/>
              <a:ea typeface="Lato Black"/>
              <a:cs typeface="Lato Black"/>
              <a:sym typeface="Lato Black"/>
            </a:endParaRPr>
          </a:p>
        </p:txBody>
      </p:sp>
      <p:sp>
        <p:nvSpPr>
          <p:cNvPr id="4413" name="Google Shape;4413;p159"/>
          <p:cNvSpPr txBox="1"/>
          <p:nvPr/>
        </p:nvSpPr>
        <p:spPr>
          <a:xfrm>
            <a:off x="4729344" y="2721480"/>
            <a:ext cx="1792680" cy="184665"/>
          </a:xfrm>
          <a:prstGeom prst="rect">
            <a:avLst/>
          </a:prstGeom>
          <a:noFill/>
          <a:ln>
            <a:noFill/>
          </a:ln>
        </p:spPr>
        <p:txBody>
          <a:bodyPr spcFirstLastPara="1" wrap="square" lIns="0" tIns="0" rIns="0" bIns="0" anchor="t" anchorCtr="0">
            <a:noAutofit/>
          </a:bodyPr>
          <a:lstStyle/>
          <a:p>
            <a:pPr algn="r"/>
            <a:r>
              <a:rPr lang="en-US" sz="1200" b="1">
                <a:solidFill>
                  <a:schemeClr val="accent1"/>
                </a:solidFill>
                <a:latin typeface="Lato"/>
                <a:ea typeface="Lato"/>
                <a:cs typeface="Lato"/>
                <a:sym typeface="Lato"/>
              </a:rPr>
              <a:t>PREDICTED PROFIT</a:t>
            </a:r>
            <a:endParaRPr sz="1200" b="1">
              <a:solidFill>
                <a:schemeClr val="accent1"/>
              </a:solidFill>
              <a:latin typeface="Lato"/>
              <a:ea typeface="Lato"/>
              <a:cs typeface="Lato"/>
              <a:sym typeface="Lato"/>
            </a:endParaRPr>
          </a:p>
        </p:txBody>
      </p:sp>
    </p:spTree>
    <p:extLst>
      <p:ext uri="{BB962C8B-B14F-4D97-AF65-F5344CB8AC3E}">
        <p14:creationId xmlns:p14="http://schemas.microsoft.com/office/powerpoint/2010/main" val="3551956577"/>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65"/>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DATA DRIVEN </a:t>
            </a:r>
            <a:r>
              <a:rPr lang="en-US">
                <a:solidFill>
                  <a:schemeClr val="accent2"/>
                </a:solidFill>
              </a:rPr>
              <a:t>CHART</a:t>
            </a:r>
            <a:endParaRPr>
              <a:solidFill>
                <a:schemeClr val="accent2"/>
              </a:solidFill>
            </a:endParaRPr>
          </a:p>
        </p:txBody>
      </p:sp>
      <p:sp>
        <p:nvSpPr>
          <p:cNvPr id="4486" name="Google Shape;4486;p165"/>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sp>
        <p:nvSpPr>
          <p:cNvPr id="4487" name="Google Shape;4487;p165"/>
          <p:cNvSpPr txBox="1"/>
          <p:nvPr/>
        </p:nvSpPr>
        <p:spPr>
          <a:xfrm>
            <a:off x="1591295" y="2050599"/>
            <a:ext cx="763352" cy="246221"/>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42%</a:t>
            </a:r>
            <a:endParaRPr/>
          </a:p>
        </p:txBody>
      </p:sp>
      <p:sp>
        <p:nvSpPr>
          <p:cNvPr id="4488" name="Google Shape;4488;p165"/>
          <p:cNvSpPr txBox="1"/>
          <p:nvPr/>
        </p:nvSpPr>
        <p:spPr>
          <a:xfrm>
            <a:off x="2426093" y="2050599"/>
            <a:ext cx="763352" cy="246221"/>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79%</a:t>
            </a:r>
            <a:endParaRPr/>
          </a:p>
        </p:txBody>
      </p:sp>
      <p:sp>
        <p:nvSpPr>
          <p:cNvPr id="4489" name="Google Shape;4489;p165"/>
          <p:cNvSpPr txBox="1"/>
          <p:nvPr/>
        </p:nvSpPr>
        <p:spPr>
          <a:xfrm>
            <a:off x="3260891" y="2050599"/>
            <a:ext cx="763352" cy="246221"/>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47%</a:t>
            </a:r>
            <a:endParaRPr/>
          </a:p>
        </p:txBody>
      </p:sp>
      <p:sp>
        <p:nvSpPr>
          <p:cNvPr id="4490" name="Google Shape;4490;p165"/>
          <p:cNvSpPr txBox="1"/>
          <p:nvPr/>
        </p:nvSpPr>
        <p:spPr>
          <a:xfrm>
            <a:off x="4095689" y="2050599"/>
            <a:ext cx="763352" cy="246221"/>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93%</a:t>
            </a:r>
            <a:endParaRPr/>
          </a:p>
        </p:txBody>
      </p:sp>
      <p:sp>
        <p:nvSpPr>
          <p:cNvPr id="4491" name="Google Shape;4491;p165"/>
          <p:cNvSpPr txBox="1"/>
          <p:nvPr/>
        </p:nvSpPr>
        <p:spPr>
          <a:xfrm>
            <a:off x="4930489" y="2050599"/>
            <a:ext cx="763352" cy="246221"/>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54%</a:t>
            </a:r>
            <a:endParaRPr/>
          </a:p>
        </p:txBody>
      </p:sp>
      <p:sp>
        <p:nvSpPr>
          <p:cNvPr id="4492" name="Google Shape;4492;p165"/>
          <p:cNvSpPr txBox="1"/>
          <p:nvPr/>
        </p:nvSpPr>
        <p:spPr>
          <a:xfrm>
            <a:off x="1591295" y="5518024"/>
            <a:ext cx="763352" cy="196977"/>
          </a:xfrm>
          <a:prstGeom prst="rect">
            <a:avLst/>
          </a:prstGeom>
          <a:noFill/>
          <a:ln>
            <a:noFill/>
          </a:ln>
        </p:spPr>
        <p:txBody>
          <a:bodyPr spcFirstLastPara="1" wrap="square" lIns="0" tIns="0" rIns="0" bIns="0" anchor="t" anchorCtr="0">
            <a:noAutofit/>
          </a:bodyPr>
          <a:lstStyle/>
          <a:p>
            <a:pPr algn="ctr">
              <a:lnSpc>
                <a:spcPct val="120000"/>
              </a:lnSpc>
            </a:pPr>
            <a:r>
              <a:rPr lang="en-US" sz="1100" b="1">
                <a:solidFill>
                  <a:schemeClr val="accent4"/>
                </a:solidFill>
                <a:latin typeface="Lato"/>
                <a:ea typeface="Lato"/>
                <a:cs typeface="Lato"/>
                <a:sym typeface="Lato"/>
              </a:rPr>
              <a:t>2014</a:t>
            </a:r>
            <a:endParaRPr/>
          </a:p>
        </p:txBody>
      </p:sp>
      <p:sp>
        <p:nvSpPr>
          <p:cNvPr id="4493" name="Google Shape;4493;p165"/>
          <p:cNvSpPr txBox="1"/>
          <p:nvPr/>
        </p:nvSpPr>
        <p:spPr>
          <a:xfrm>
            <a:off x="2426093" y="5518024"/>
            <a:ext cx="763352" cy="196977"/>
          </a:xfrm>
          <a:prstGeom prst="rect">
            <a:avLst/>
          </a:prstGeom>
          <a:noFill/>
          <a:ln>
            <a:noFill/>
          </a:ln>
        </p:spPr>
        <p:txBody>
          <a:bodyPr spcFirstLastPara="1" wrap="square" lIns="0" tIns="0" rIns="0" bIns="0" anchor="t" anchorCtr="0">
            <a:noAutofit/>
          </a:bodyPr>
          <a:lstStyle/>
          <a:p>
            <a:pPr algn="ctr">
              <a:lnSpc>
                <a:spcPct val="120000"/>
              </a:lnSpc>
            </a:pPr>
            <a:r>
              <a:rPr lang="en-US" sz="1100" b="1">
                <a:solidFill>
                  <a:schemeClr val="accent4"/>
                </a:solidFill>
                <a:latin typeface="Lato"/>
                <a:ea typeface="Lato"/>
                <a:cs typeface="Lato"/>
                <a:sym typeface="Lato"/>
              </a:rPr>
              <a:t>2015</a:t>
            </a:r>
            <a:endParaRPr/>
          </a:p>
        </p:txBody>
      </p:sp>
      <p:sp>
        <p:nvSpPr>
          <p:cNvPr id="4494" name="Google Shape;4494;p165"/>
          <p:cNvSpPr txBox="1"/>
          <p:nvPr/>
        </p:nvSpPr>
        <p:spPr>
          <a:xfrm>
            <a:off x="3260891" y="5518024"/>
            <a:ext cx="763352" cy="196977"/>
          </a:xfrm>
          <a:prstGeom prst="rect">
            <a:avLst/>
          </a:prstGeom>
          <a:noFill/>
          <a:ln>
            <a:noFill/>
          </a:ln>
        </p:spPr>
        <p:txBody>
          <a:bodyPr spcFirstLastPara="1" wrap="square" lIns="0" tIns="0" rIns="0" bIns="0" anchor="t" anchorCtr="0">
            <a:noAutofit/>
          </a:bodyPr>
          <a:lstStyle/>
          <a:p>
            <a:pPr algn="ctr">
              <a:lnSpc>
                <a:spcPct val="120000"/>
              </a:lnSpc>
            </a:pPr>
            <a:r>
              <a:rPr lang="en-US" sz="1100" b="1">
                <a:solidFill>
                  <a:schemeClr val="accent4"/>
                </a:solidFill>
                <a:latin typeface="Lato"/>
                <a:ea typeface="Lato"/>
                <a:cs typeface="Lato"/>
                <a:sym typeface="Lato"/>
              </a:rPr>
              <a:t>2016</a:t>
            </a:r>
            <a:endParaRPr/>
          </a:p>
        </p:txBody>
      </p:sp>
      <p:sp>
        <p:nvSpPr>
          <p:cNvPr id="4495" name="Google Shape;4495;p165"/>
          <p:cNvSpPr txBox="1"/>
          <p:nvPr/>
        </p:nvSpPr>
        <p:spPr>
          <a:xfrm>
            <a:off x="4095689" y="5518024"/>
            <a:ext cx="763352" cy="196977"/>
          </a:xfrm>
          <a:prstGeom prst="rect">
            <a:avLst/>
          </a:prstGeom>
          <a:noFill/>
          <a:ln>
            <a:noFill/>
          </a:ln>
        </p:spPr>
        <p:txBody>
          <a:bodyPr spcFirstLastPara="1" wrap="square" lIns="0" tIns="0" rIns="0" bIns="0" anchor="t" anchorCtr="0">
            <a:noAutofit/>
          </a:bodyPr>
          <a:lstStyle/>
          <a:p>
            <a:pPr algn="ctr">
              <a:lnSpc>
                <a:spcPct val="120000"/>
              </a:lnSpc>
            </a:pPr>
            <a:r>
              <a:rPr lang="en-US" sz="1100" b="1">
                <a:solidFill>
                  <a:schemeClr val="accent4"/>
                </a:solidFill>
                <a:latin typeface="Lato"/>
                <a:ea typeface="Lato"/>
                <a:cs typeface="Lato"/>
                <a:sym typeface="Lato"/>
              </a:rPr>
              <a:t>2017</a:t>
            </a:r>
            <a:endParaRPr/>
          </a:p>
        </p:txBody>
      </p:sp>
      <p:sp>
        <p:nvSpPr>
          <p:cNvPr id="4496" name="Google Shape;4496;p165"/>
          <p:cNvSpPr txBox="1"/>
          <p:nvPr/>
        </p:nvSpPr>
        <p:spPr>
          <a:xfrm>
            <a:off x="4930489" y="5518024"/>
            <a:ext cx="763352" cy="196977"/>
          </a:xfrm>
          <a:prstGeom prst="rect">
            <a:avLst/>
          </a:prstGeom>
          <a:noFill/>
          <a:ln>
            <a:noFill/>
          </a:ln>
        </p:spPr>
        <p:txBody>
          <a:bodyPr spcFirstLastPara="1" wrap="square" lIns="0" tIns="0" rIns="0" bIns="0" anchor="t" anchorCtr="0">
            <a:noAutofit/>
          </a:bodyPr>
          <a:lstStyle/>
          <a:p>
            <a:pPr algn="ctr">
              <a:lnSpc>
                <a:spcPct val="120000"/>
              </a:lnSpc>
            </a:pPr>
            <a:r>
              <a:rPr lang="en-US" sz="1100" b="1">
                <a:solidFill>
                  <a:schemeClr val="accent4"/>
                </a:solidFill>
                <a:latin typeface="Lato"/>
                <a:ea typeface="Lato"/>
                <a:cs typeface="Lato"/>
                <a:sym typeface="Lato"/>
              </a:rPr>
              <a:t>2018</a:t>
            </a:r>
            <a:endParaRPr/>
          </a:p>
        </p:txBody>
      </p:sp>
      <p:grpSp>
        <p:nvGrpSpPr>
          <p:cNvPr id="4497" name="Google Shape;4497;p165"/>
          <p:cNvGrpSpPr/>
          <p:nvPr/>
        </p:nvGrpSpPr>
        <p:grpSpPr>
          <a:xfrm>
            <a:off x="922327" y="2363317"/>
            <a:ext cx="4908384" cy="3052756"/>
            <a:chOff x="691745" y="1772487"/>
            <a:chExt cx="3681288" cy="2289567"/>
          </a:xfrm>
        </p:grpSpPr>
        <p:grpSp>
          <p:nvGrpSpPr>
            <p:cNvPr id="4498" name="Google Shape;4498;p165"/>
            <p:cNvGrpSpPr/>
            <p:nvPr/>
          </p:nvGrpSpPr>
          <p:grpSpPr>
            <a:xfrm>
              <a:off x="1057369" y="1822708"/>
              <a:ext cx="3314810" cy="2084759"/>
              <a:chOff x="2931747" y="4703236"/>
              <a:chExt cx="11206283" cy="6067177"/>
            </a:xfrm>
          </p:grpSpPr>
          <p:cxnSp>
            <p:nvCxnSpPr>
              <p:cNvPr id="4499" name="Google Shape;4499;p165"/>
              <p:cNvCxnSpPr/>
              <p:nvPr/>
            </p:nvCxnSpPr>
            <p:spPr>
              <a:xfrm>
                <a:off x="2931747" y="4703236"/>
                <a:ext cx="11206283" cy="0"/>
              </a:xfrm>
              <a:prstGeom prst="straightConnector1">
                <a:avLst/>
              </a:prstGeom>
              <a:noFill/>
              <a:ln w="9525" cap="flat" cmpd="sng">
                <a:solidFill>
                  <a:schemeClr val="accent6"/>
                </a:solidFill>
                <a:prstDash val="solid"/>
                <a:miter lim="800000"/>
                <a:headEnd type="none" w="sm" len="sm"/>
                <a:tailEnd type="none" w="sm" len="sm"/>
              </a:ln>
            </p:spPr>
          </p:cxnSp>
          <p:cxnSp>
            <p:nvCxnSpPr>
              <p:cNvPr id="4500" name="Google Shape;4500;p165"/>
              <p:cNvCxnSpPr/>
              <p:nvPr/>
            </p:nvCxnSpPr>
            <p:spPr>
              <a:xfrm>
                <a:off x="2931747" y="6220030"/>
                <a:ext cx="11206283" cy="0"/>
              </a:xfrm>
              <a:prstGeom prst="straightConnector1">
                <a:avLst/>
              </a:prstGeom>
              <a:noFill/>
              <a:ln w="9525" cap="flat" cmpd="sng">
                <a:solidFill>
                  <a:schemeClr val="accent6"/>
                </a:solidFill>
                <a:prstDash val="solid"/>
                <a:miter lim="800000"/>
                <a:headEnd type="none" w="sm" len="sm"/>
                <a:tailEnd type="none" w="sm" len="sm"/>
              </a:ln>
            </p:spPr>
          </p:cxnSp>
          <p:cxnSp>
            <p:nvCxnSpPr>
              <p:cNvPr id="4501" name="Google Shape;4501;p165"/>
              <p:cNvCxnSpPr/>
              <p:nvPr/>
            </p:nvCxnSpPr>
            <p:spPr>
              <a:xfrm>
                <a:off x="2931747" y="7736824"/>
                <a:ext cx="11206283" cy="0"/>
              </a:xfrm>
              <a:prstGeom prst="straightConnector1">
                <a:avLst/>
              </a:prstGeom>
              <a:noFill/>
              <a:ln w="9525" cap="flat" cmpd="sng">
                <a:solidFill>
                  <a:schemeClr val="accent6"/>
                </a:solidFill>
                <a:prstDash val="solid"/>
                <a:miter lim="800000"/>
                <a:headEnd type="none" w="sm" len="sm"/>
                <a:tailEnd type="none" w="sm" len="sm"/>
              </a:ln>
            </p:spPr>
          </p:cxnSp>
          <p:cxnSp>
            <p:nvCxnSpPr>
              <p:cNvPr id="4502" name="Google Shape;4502;p165"/>
              <p:cNvCxnSpPr/>
              <p:nvPr/>
            </p:nvCxnSpPr>
            <p:spPr>
              <a:xfrm>
                <a:off x="2931747" y="9253618"/>
                <a:ext cx="11206283" cy="0"/>
              </a:xfrm>
              <a:prstGeom prst="straightConnector1">
                <a:avLst/>
              </a:prstGeom>
              <a:noFill/>
              <a:ln w="9525" cap="flat" cmpd="sng">
                <a:solidFill>
                  <a:schemeClr val="accent6"/>
                </a:solidFill>
                <a:prstDash val="solid"/>
                <a:miter lim="800000"/>
                <a:headEnd type="none" w="sm" len="sm"/>
                <a:tailEnd type="none" w="sm" len="sm"/>
              </a:ln>
            </p:spPr>
          </p:cxnSp>
          <p:cxnSp>
            <p:nvCxnSpPr>
              <p:cNvPr id="4503" name="Google Shape;4503;p165"/>
              <p:cNvCxnSpPr/>
              <p:nvPr/>
            </p:nvCxnSpPr>
            <p:spPr>
              <a:xfrm>
                <a:off x="2955925" y="10770413"/>
                <a:ext cx="11182105" cy="0"/>
              </a:xfrm>
              <a:prstGeom prst="straightConnector1">
                <a:avLst/>
              </a:prstGeom>
              <a:noFill/>
              <a:ln w="9525" cap="flat" cmpd="sng">
                <a:solidFill>
                  <a:schemeClr val="accent6"/>
                </a:solidFill>
                <a:prstDash val="solid"/>
                <a:miter lim="800000"/>
                <a:headEnd type="none" w="sm" len="sm"/>
                <a:tailEnd type="none" w="sm" len="sm"/>
              </a:ln>
            </p:spPr>
          </p:cxnSp>
        </p:grpSp>
        <p:sp>
          <p:nvSpPr>
            <p:cNvPr id="4504" name="Google Shape;4504;p165"/>
            <p:cNvSpPr/>
            <p:nvPr/>
          </p:nvSpPr>
          <p:spPr>
            <a:xfrm rot="5400000">
              <a:off x="430847" y="2795457"/>
              <a:ext cx="2097764" cy="14221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05" name="Google Shape;4505;p165"/>
            <p:cNvSpPr/>
            <p:nvPr/>
          </p:nvSpPr>
          <p:spPr>
            <a:xfrm rot="5400000">
              <a:off x="1056946" y="2795457"/>
              <a:ext cx="2097764" cy="14221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06" name="Google Shape;4506;p165"/>
            <p:cNvSpPr/>
            <p:nvPr/>
          </p:nvSpPr>
          <p:spPr>
            <a:xfrm rot="5400000">
              <a:off x="1683044" y="2795457"/>
              <a:ext cx="2097764" cy="14221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07" name="Google Shape;4507;p165"/>
            <p:cNvSpPr/>
            <p:nvPr/>
          </p:nvSpPr>
          <p:spPr>
            <a:xfrm rot="5400000">
              <a:off x="2309143" y="2795457"/>
              <a:ext cx="2097764" cy="14221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08" name="Google Shape;4508;p165"/>
            <p:cNvSpPr/>
            <p:nvPr/>
          </p:nvSpPr>
          <p:spPr>
            <a:xfrm rot="5400000">
              <a:off x="2935242" y="2795457"/>
              <a:ext cx="2097764" cy="14221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09" name="Google Shape;4509;p165"/>
            <p:cNvSpPr/>
            <p:nvPr/>
          </p:nvSpPr>
          <p:spPr>
            <a:xfrm>
              <a:off x="1057368" y="1817680"/>
              <a:ext cx="3315665" cy="2244374"/>
            </a:xfrm>
            <a:custGeom>
              <a:avLst/>
              <a:gdLst/>
              <a:ahLst/>
              <a:cxnLst/>
              <a:rect l="l" t="t" r="r" b="b"/>
              <a:pathLst>
                <a:path w="9454" h="10000" extrusionOk="0">
                  <a:moveTo>
                    <a:pt x="0" y="0"/>
                  </a:moveTo>
                  <a:lnTo>
                    <a:pt x="0" y="9025"/>
                  </a:lnTo>
                  <a:cubicBezTo>
                    <a:pt x="0" y="9567"/>
                    <a:pt x="284" y="10000"/>
                    <a:pt x="623" y="10000"/>
                  </a:cubicBezTo>
                  <a:lnTo>
                    <a:pt x="9454" y="9998"/>
                  </a:lnTo>
                </a:path>
              </a:pathLst>
            </a:custGeom>
            <a:noFill/>
            <a:ln w="12700" cap="flat" cmpd="sng">
              <a:solidFill>
                <a:schemeClr val="accent6"/>
              </a:solidFill>
              <a:prstDash val="solid"/>
              <a:miter lim="800000"/>
              <a:headEnd type="none" w="sm" len="sm"/>
              <a:tailEnd type="none" w="sm" len="sm"/>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sp>
          <p:nvSpPr>
            <p:cNvPr id="4510" name="Google Shape;4510;p165"/>
            <p:cNvSpPr txBox="1"/>
            <p:nvPr/>
          </p:nvSpPr>
          <p:spPr>
            <a:xfrm>
              <a:off x="691745" y="1772487"/>
              <a:ext cx="251559" cy="107722"/>
            </a:xfrm>
            <a:prstGeom prst="rect">
              <a:avLst/>
            </a:prstGeom>
            <a:noFill/>
            <a:ln>
              <a:noFill/>
            </a:ln>
          </p:spPr>
          <p:txBody>
            <a:bodyPr spcFirstLastPara="1" wrap="square" lIns="0" tIns="0" rIns="0" bIns="0" anchor="t" anchorCtr="0">
              <a:noAutofit/>
            </a:bodyPr>
            <a:lstStyle/>
            <a:p>
              <a:pPr algn="r"/>
              <a:r>
                <a:rPr lang="en-US" sz="900">
                  <a:solidFill>
                    <a:schemeClr val="accent4"/>
                  </a:solidFill>
                  <a:latin typeface="Lato"/>
                  <a:ea typeface="Lato"/>
                  <a:cs typeface="Lato"/>
                  <a:sym typeface="Lato"/>
                </a:rPr>
                <a:t>100%</a:t>
              </a:r>
              <a:endParaRPr/>
            </a:p>
          </p:txBody>
        </p:sp>
        <p:sp>
          <p:nvSpPr>
            <p:cNvPr id="4511" name="Google Shape;4511;p165"/>
            <p:cNvSpPr txBox="1"/>
            <p:nvPr/>
          </p:nvSpPr>
          <p:spPr>
            <a:xfrm>
              <a:off x="691745" y="2277326"/>
              <a:ext cx="251559" cy="107722"/>
            </a:xfrm>
            <a:prstGeom prst="rect">
              <a:avLst/>
            </a:prstGeom>
            <a:noFill/>
            <a:ln>
              <a:noFill/>
            </a:ln>
          </p:spPr>
          <p:txBody>
            <a:bodyPr spcFirstLastPara="1" wrap="square" lIns="0" tIns="0" rIns="0" bIns="0" anchor="t" anchorCtr="0">
              <a:noAutofit/>
            </a:bodyPr>
            <a:lstStyle/>
            <a:p>
              <a:pPr algn="r"/>
              <a:r>
                <a:rPr lang="en-US" sz="900">
                  <a:solidFill>
                    <a:schemeClr val="accent4"/>
                  </a:solidFill>
                  <a:latin typeface="Lato"/>
                  <a:ea typeface="Lato"/>
                  <a:cs typeface="Lato"/>
                  <a:sym typeface="Lato"/>
                </a:rPr>
                <a:t>75%</a:t>
              </a:r>
              <a:endParaRPr/>
            </a:p>
          </p:txBody>
        </p:sp>
        <p:sp>
          <p:nvSpPr>
            <p:cNvPr id="4512" name="Google Shape;4512;p165"/>
            <p:cNvSpPr txBox="1"/>
            <p:nvPr/>
          </p:nvSpPr>
          <p:spPr>
            <a:xfrm>
              <a:off x="691745" y="2782166"/>
              <a:ext cx="251559" cy="107722"/>
            </a:xfrm>
            <a:prstGeom prst="rect">
              <a:avLst/>
            </a:prstGeom>
            <a:noFill/>
            <a:ln>
              <a:noFill/>
            </a:ln>
          </p:spPr>
          <p:txBody>
            <a:bodyPr spcFirstLastPara="1" wrap="square" lIns="0" tIns="0" rIns="0" bIns="0" anchor="t" anchorCtr="0">
              <a:noAutofit/>
            </a:bodyPr>
            <a:lstStyle/>
            <a:p>
              <a:pPr algn="r"/>
              <a:r>
                <a:rPr lang="en-US" sz="900">
                  <a:solidFill>
                    <a:schemeClr val="accent4"/>
                  </a:solidFill>
                  <a:latin typeface="Lato"/>
                  <a:ea typeface="Lato"/>
                  <a:cs typeface="Lato"/>
                  <a:sym typeface="Lato"/>
                </a:rPr>
                <a:t>50%</a:t>
              </a:r>
              <a:endParaRPr/>
            </a:p>
          </p:txBody>
        </p:sp>
        <p:sp>
          <p:nvSpPr>
            <p:cNvPr id="4513" name="Google Shape;4513;p165"/>
            <p:cNvSpPr txBox="1"/>
            <p:nvPr/>
          </p:nvSpPr>
          <p:spPr>
            <a:xfrm>
              <a:off x="691745" y="3287006"/>
              <a:ext cx="251559" cy="107722"/>
            </a:xfrm>
            <a:prstGeom prst="rect">
              <a:avLst/>
            </a:prstGeom>
            <a:noFill/>
            <a:ln>
              <a:noFill/>
            </a:ln>
          </p:spPr>
          <p:txBody>
            <a:bodyPr spcFirstLastPara="1" wrap="square" lIns="0" tIns="0" rIns="0" bIns="0" anchor="t" anchorCtr="0">
              <a:noAutofit/>
            </a:bodyPr>
            <a:lstStyle/>
            <a:p>
              <a:pPr algn="r"/>
              <a:r>
                <a:rPr lang="en-US" sz="900">
                  <a:solidFill>
                    <a:schemeClr val="accent4"/>
                  </a:solidFill>
                  <a:latin typeface="Lato"/>
                  <a:ea typeface="Lato"/>
                  <a:cs typeface="Lato"/>
                  <a:sym typeface="Lato"/>
                </a:rPr>
                <a:t>25%</a:t>
              </a:r>
              <a:endParaRPr/>
            </a:p>
          </p:txBody>
        </p:sp>
        <p:sp>
          <p:nvSpPr>
            <p:cNvPr id="4514" name="Google Shape;4514;p165"/>
            <p:cNvSpPr txBox="1"/>
            <p:nvPr/>
          </p:nvSpPr>
          <p:spPr>
            <a:xfrm>
              <a:off x="691745" y="3791846"/>
              <a:ext cx="251559" cy="107722"/>
            </a:xfrm>
            <a:prstGeom prst="rect">
              <a:avLst/>
            </a:prstGeom>
            <a:noFill/>
            <a:ln>
              <a:noFill/>
            </a:ln>
          </p:spPr>
          <p:txBody>
            <a:bodyPr spcFirstLastPara="1" wrap="square" lIns="0" tIns="0" rIns="0" bIns="0" anchor="t" anchorCtr="0">
              <a:noAutofit/>
            </a:bodyPr>
            <a:lstStyle/>
            <a:p>
              <a:pPr algn="r"/>
              <a:r>
                <a:rPr lang="en-US" sz="900">
                  <a:solidFill>
                    <a:schemeClr val="accent4"/>
                  </a:solidFill>
                  <a:latin typeface="Lato"/>
                  <a:ea typeface="Lato"/>
                  <a:cs typeface="Lato"/>
                  <a:sym typeface="Lato"/>
                </a:rPr>
                <a:t>0%</a:t>
              </a:r>
              <a:endParaRPr/>
            </a:p>
          </p:txBody>
        </p:sp>
      </p:grpSp>
      <p:grpSp>
        <p:nvGrpSpPr>
          <p:cNvPr id="4515" name="Google Shape;4515;p165"/>
          <p:cNvGrpSpPr/>
          <p:nvPr/>
        </p:nvGrpSpPr>
        <p:grpSpPr>
          <a:xfrm>
            <a:off x="8445275" y="3769871"/>
            <a:ext cx="2938159" cy="645917"/>
            <a:chOff x="5962480" y="2827403"/>
            <a:chExt cx="2203619" cy="484438"/>
          </a:xfrm>
        </p:grpSpPr>
        <p:sp>
          <p:nvSpPr>
            <p:cNvPr id="4516" name="Google Shape;4516;p165"/>
            <p:cNvSpPr txBox="1"/>
            <p:nvPr/>
          </p:nvSpPr>
          <p:spPr>
            <a:xfrm>
              <a:off x="5962509" y="2827403"/>
              <a:ext cx="2203528" cy="138499"/>
            </a:xfrm>
            <a:prstGeom prst="rect">
              <a:avLst/>
            </a:prstGeom>
            <a:noFill/>
            <a:ln>
              <a:noFill/>
            </a:ln>
          </p:spPr>
          <p:txBody>
            <a:bodyPr spcFirstLastPara="1" wrap="square" lIns="0" tIns="0" rIns="0" bIns="0" anchor="t" anchorCtr="0">
              <a:noAutofit/>
            </a:bodyPr>
            <a:lstStyle/>
            <a:p>
              <a:r>
                <a:rPr lang="en-US" sz="1200" b="1">
                  <a:solidFill>
                    <a:schemeClr val="accent1"/>
                  </a:solidFill>
                  <a:latin typeface="Lato"/>
                  <a:ea typeface="Lato"/>
                  <a:cs typeface="Lato"/>
                  <a:sym typeface="Lato"/>
                </a:rPr>
                <a:t>INNOVATION</a:t>
              </a:r>
              <a:endParaRPr sz="1200" b="1">
                <a:solidFill>
                  <a:schemeClr val="accent2"/>
                </a:solidFill>
                <a:latin typeface="Lato"/>
                <a:ea typeface="Lato"/>
                <a:cs typeface="Lato"/>
                <a:sym typeface="Lato"/>
              </a:endParaRPr>
            </a:p>
          </p:txBody>
        </p:sp>
        <p:sp>
          <p:nvSpPr>
            <p:cNvPr id="4517" name="Google Shape;4517;p165"/>
            <p:cNvSpPr txBox="1"/>
            <p:nvPr/>
          </p:nvSpPr>
          <p:spPr>
            <a:xfrm>
              <a:off x="5962480" y="3011759"/>
              <a:ext cx="2203619" cy="300082"/>
            </a:xfrm>
            <a:prstGeom prst="rect">
              <a:avLst/>
            </a:prstGeom>
            <a:noFill/>
            <a:ln>
              <a:noFill/>
            </a:ln>
          </p:spPr>
          <p:txBody>
            <a:bodyPr spcFirstLastPara="1" wrap="square" lIns="0" tIns="0" rIns="0" bIns="0" anchor="t" anchorCtr="0">
              <a:noAutofit/>
            </a:bodyPr>
            <a:lstStyle/>
            <a:p>
              <a:pPr>
                <a:lnSpc>
                  <a:spcPct val="130000"/>
                </a:lnSpc>
              </a:pPr>
              <a:r>
                <a:rPr lang="en-US" sz="1000">
                  <a:solidFill>
                    <a:schemeClr val="accent4"/>
                  </a:solidFill>
                  <a:latin typeface="Lato"/>
                  <a:ea typeface="Lato"/>
                  <a:cs typeface="Lato"/>
                  <a:sym typeface="Lato"/>
                </a:rPr>
                <a:t>Insert some data, explanation, analysis &amp; information about main title here</a:t>
              </a:r>
              <a:endParaRPr/>
            </a:p>
          </p:txBody>
        </p:sp>
      </p:grpSp>
      <p:grpSp>
        <p:nvGrpSpPr>
          <p:cNvPr id="4518" name="Google Shape;4518;p165"/>
          <p:cNvGrpSpPr/>
          <p:nvPr/>
        </p:nvGrpSpPr>
        <p:grpSpPr>
          <a:xfrm>
            <a:off x="8445275" y="4907746"/>
            <a:ext cx="2938159" cy="623263"/>
            <a:chOff x="5962480" y="3680809"/>
            <a:chExt cx="2203619" cy="467447"/>
          </a:xfrm>
        </p:grpSpPr>
        <p:sp>
          <p:nvSpPr>
            <p:cNvPr id="4519" name="Google Shape;4519;p165"/>
            <p:cNvSpPr txBox="1"/>
            <p:nvPr/>
          </p:nvSpPr>
          <p:spPr>
            <a:xfrm>
              <a:off x="5962509" y="3680809"/>
              <a:ext cx="2203528" cy="138499"/>
            </a:xfrm>
            <a:prstGeom prst="rect">
              <a:avLst/>
            </a:prstGeom>
            <a:noFill/>
            <a:ln>
              <a:noFill/>
            </a:ln>
          </p:spPr>
          <p:txBody>
            <a:bodyPr spcFirstLastPara="1" wrap="square" lIns="0" tIns="0" rIns="0" bIns="0" anchor="t" anchorCtr="0">
              <a:noAutofit/>
            </a:bodyPr>
            <a:lstStyle/>
            <a:p>
              <a:r>
                <a:rPr lang="en-US" sz="1200" b="1">
                  <a:solidFill>
                    <a:schemeClr val="accent1"/>
                  </a:solidFill>
                  <a:latin typeface="Lato"/>
                  <a:ea typeface="Lato"/>
                  <a:cs typeface="Lato"/>
                  <a:sym typeface="Lato"/>
                </a:rPr>
                <a:t>QUALITY</a:t>
              </a:r>
              <a:endParaRPr sz="1200" b="1">
                <a:solidFill>
                  <a:schemeClr val="accent2"/>
                </a:solidFill>
                <a:latin typeface="Lato"/>
                <a:ea typeface="Lato"/>
                <a:cs typeface="Lato"/>
                <a:sym typeface="Lato"/>
              </a:endParaRPr>
            </a:p>
          </p:txBody>
        </p:sp>
        <p:sp>
          <p:nvSpPr>
            <p:cNvPr id="4520" name="Google Shape;4520;p165"/>
            <p:cNvSpPr txBox="1"/>
            <p:nvPr/>
          </p:nvSpPr>
          <p:spPr>
            <a:xfrm>
              <a:off x="5962480" y="3865165"/>
              <a:ext cx="2203619" cy="283091"/>
            </a:xfrm>
            <a:prstGeom prst="rect">
              <a:avLst/>
            </a:prstGeom>
            <a:noFill/>
            <a:ln>
              <a:noFill/>
            </a:ln>
          </p:spPr>
          <p:txBody>
            <a:bodyPr spcFirstLastPara="1" wrap="square" lIns="0" tIns="0" rIns="0" bIns="0" anchor="t" anchorCtr="0">
              <a:noAutofit/>
            </a:bodyPr>
            <a:lstStyle/>
            <a:p>
              <a:pPr>
                <a:lnSpc>
                  <a:spcPct val="130000"/>
                </a:lnSpc>
              </a:pPr>
              <a:r>
                <a:rPr lang="en-US" sz="1000">
                  <a:solidFill>
                    <a:schemeClr val="accent4"/>
                  </a:solidFill>
                  <a:latin typeface="Lato"/>
                  <a:ea typeface="Lato"/>
                  <a:cs typeface="Lato"/>
                  <a:sym typeface="Lato"/>
                </a:rPr>
                <a:t>Insert some data, explanation, analysis &amp; information about main title here</a:t>
              </a:r>
              <a:endParaRPr/>
            </a:p>
          </p:txBody>
        </p:sp>
      </p:grpSp>
      <p:grpSp>
        <p:nvGrpSpPr>
          <p:cNvPr id="4521" name="Google Shape;4521;p165"/>
          <p:cNvGrpSpPr/>
          <p:nvPr/>
        </p:nvGrpSpPr>
        <p:grpSpPr>
          <a:xfrm>
            <a:off x="7602954" y="2027915"/>
            <a:ext cx="3780481" cy="1170965"/>
            <a:chOff x="5702215" y="1520936"/>
            <a:chExt cx="2835361" cy="878224"/>
          </a:xfrm>
        </p:grpSpPr>
        <p:sp>
          <p:nvSpPr>
            <p:cNvPr id="4522" name="Google Shape;4522;p165"/>
            <p:cNvSpPr txBox="1"/>
            <p:nvPr/>
          </p:nvSpPr>
          <p:spPr>
            <a:xfrm>
              <a:off x="5702215" y="1758985"/>
              <a:ext cx="2835361" cy="640175"/>
            </a:xfrm>
            <a:prstGeom prst="rect">
              <a:avLst/>
            </a:prstGeom>
            <a:noFill/>
            <a:ln>
              <a:noFill/>
            </a:ln>
          </p:spPr>
          <p:txBody>
            <a:bodyPr spcFirstLastPara="1" wrap="square" lIns="0" tIns="0" rIns="0" bIns="0" anchor="t" anchorCtr="0">
              <a:noAutofit/>
            </a:bodyPr>
            <a:lstStyle/>
            <a:p>
              <a:pPr>
                <a:lnSpc>
                  <a:spcPct val="130000"/>
                </a:lnSpc>
              </a:pPr>
              <a:r>
                <a:rPr lang="en-US" sz="1100">
                  <a:solidFill>
                    <a:schemeClr val="accent4"/>
                  </a:solidFill>
                  <a:latin typeface="Lato"/>
                  <a:ea typeface="Lato"/>
                  <a:cs typeface="Lato"/>
                  <a:sym typeface="Lato"/>
                </a:rPr>
                <a:t>Insert some brief and narrow data, explanation, analysis and information about the title here. It should includes all the aspects. Insert some brief and narrow data, explanation, analysis and information about the title here. </a:t>
              </a:r>
              <a:endParaRPr/>
            </a:p>
          </p:txBody>
        </p:sp>
        <p:sp>
          <p:nvSpPr>
            <p:cNvPr id="4523" name="Google Shape;4523;p165"/>
            <p:cNvSpPr txBox="1"/>
            <p:nvPr/>
          </p:nvSpPr>
          <p:spPr>
            <a:xfrm>
              <a:off x="5702215" y="1520936"/>
              <a:ext cx="2835361" cy="184666"/>
            </a:xfrm>
            <a:prstGeom prst="rect">
              <a:avLst/>
            </a:prstGeom>
            <a:noFill/>
            <a:ln>
              <a:noFill/>
            </a:ln>
          </p:spPr>
          <p:txBody>
            <a:bodyPr spcFirstLastPara="1" wrap="square" lIns="0" tIns="0" rIns="0" bIns="0" anchor="t" anchorCtr="0">
              <a:noAutofit/>
            </a:bodyPr>
            <a:lstStyle/>
            <a:p>
              <a:r>
                <a:rPr lang="en-US" sz="1600">
                  <a:solidFill>
                    <a:schemeClr val="accent2"/>
                  </a:solidFill>
                  <a:latin typeface="Lato Black"/>
                  <a:ea typeface="Lato Black"/>
                  <a:cs typeface="Lato Black"/>
                  <a:sym typeface="Lato Black"/>
                </a:rPr>
                <a:t>OUR CUSTOMER </a:t>
              </a:r>
              <a:r>
                <a:rPr lang="en-US" sz="1600">
                  <a:solidFill>
                    <a:schemeClr val="accent1"/>
                  </a:solidFill>
                  <a:latin typeface="Lato Black"/>
                  <a:ea typeface="Lato Black"/>
                  <a:cs typeface="Lato Black"/>
                  <a:sym typeface="Lato Black"/>
                </a:rPr>
                <a:t>SATISFACTORY</a:t>
              </a:r>
              <a:endParaRPr sz="1600">
                <a:solidFill>
                  <a:schemeClr val="accent1"/>
                </a:solidFill>
                <a:latin typeface="Lato Black"/>
                <a:ea typeface="Lato Black"/>
                <a:cs typeface="Lato Black"/>
                <a:sym typeface="Lato Black"/>
              </a:endParaRPr>
            </a:p>
          </p:txBody>
        </p:sp>
      </p:grpSp>
      <p:grpSp>
        <p:nvGrpSpPr>
          <p:cNvPr id="4524" name="Google Shape;4524;p165"/>
          <p:cNvGrpSpPr/>
          <p:nvPr/>
        </p:nvGrpSpPr>
        <p:grpSpPr>
          <a:xfrm>
            <a:off x="7580490" y="3788921"/>
            <a:ext cx="633948" cy="633948"/>
            <a:chOff x="5313891" y="2841690"/>
            <a:chExt cx="475461" cy="475461"/>
          </a:xfrm>
        </p:grpSpPr>
        <p:sp>
          <p:nvSpPr>
            <p:cNvPr id="4525" name="Google Shape;4525;p165"/>
            <p:cNvSpPr/>
            <p:nvPr/>
          </p:nvSpPr>
          <p:spPr>
            <a:xfrm>
              <a:off x="5313891" y="2841690"/>
              <a:ext cx="475461" cy="475461"/>
            </a:xfrm>
            <a:prstGeom prst="ellipse">
              <a:avLst/>
            </a:prstGeom>
            <a:solidFill>
              <a:schemeClr val="accent1"/>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4526" name="Google Shape;4526;p165"/>
            <p:cNvSpPr txBox="1"/>
            <p:nvPr/>
          </p:nvSpPr>
          <p:spPr>
            <a:xfrm>
              <a:off x="5359865" y="2987087"/>
              <a:ext cx="383512" cy="184666"/>
            </a:xfrm>
            <a:prstGeom prst="rect">
              <a:avLst/>
            </a:prstGeom>
            <a:noFill/>
            <a:ln>
              <a:noFill/>
            </a:ln>
          </p:spPr>
          <p:txBody>
            <a:bodyPr spcFirstLastPara="1" wrap="square" lIns="0" tIns="0" rIns="0" bIns="0" anchor="t" anchorCtr="0">
              <a:noAutofit/>
            </a:bodyPr>
            <a:lstStyle/>
            <a:p>
              <a:pPr algn="ctr"/>
              <a:r>
                <a:rPr lang="en-US" sz="1600">
                  <a:solidFill>
                    <a:schemeClr val="lt1"/>
                  </a:solidFill>
                  <a:latin typeface="Lato Black"/>
                  <a:ea typeface="Lato Black"/>
                  <a:cs typeface="Lato Black"/>
                  <a:sym typeface="Lato Black"/>
                </a:rPr>
                <a:t>58%</a:t>
              </a:r>
              <a:endParaRPr sz="1600">
                <a:solidFill>
                  <a:schemeClr val="lt1"/>
                </a:solidFill>
                <a:latin typeface="Lato Black"/>
                <a:ea typeface="Lato Black"/>
                <a:cs typeface="Lato Black"/>
                <a:sym typeface="Lato Black"/>
              </a:endParaRPr>
            </a:p>
          </p:txBody>
        </p:sp>
      </p:grpSp>
      <p:grpSp>
        <p:nvGrpSpPr>
          <p:cNvPr id="4527" name="Google Shape;4527;p165"/>
          <p:cNvGrpSpPr/>
          <p:nvPr/>
        </p:nvGrpSpPr>
        <p:grpSpPr>
          <a:xfrm>
            <a:off x="7580490" y="4926795"/>
            <a:ext cx="633948" cy="633948"/>
            <a:chOff x="5313891" y="3695096"/>
            <a:chExt cx="475461" cy="475461"/>
          </a:xfrm>
        </p:grpSpPr>
        <p:sp>
          <p:nvSpPr>
            <p:cNvPr id="4528" name="Google Shape;4528;p165"/>
            <p:cNvSpPr/>
            <p:nvPr/>
          </p:nvSpPr>
          <p:spPr>
            <a:xfrm>
              <a:off x="5313891" y="3695096"/>
              <a:ext cx="475461" cy="475461"/>
            </a:xfrm>
            <a:prstGeom prst="ellipse">
              <a:avLst/>
            </a:prstGeom>
            <a:solidFill>
              <a:schemeClr val="accent2"/>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4529" name="Google Shape;4529;p165"/>
            <p:cNvSpPr txBox="1"/>
            <p:nvPr/>
          </p:nvSpPr>
          <p:spPr>
            <a:xfrm>
              <a:off x="5359865" y="3834697"/>
              <a:ext cx="383512" cy="184666"/>
            </a:xfrm>
            <a:prstGeom prst="rect">
              <a:avLst/>
            </a:prstGeom>
            <a:noFill/>
            <a:ln>
              <a:noFill/>
            </a:ln>
          </p:spPr>
          <p:txBody>
            <a:bodyPr spcFirstLastPara="1" wrap="square" lIns="0" tIns="0" rIns="0" bIns="0" anchor="t" anchorCtr="0">
              <a:noAutofit/>
            </a:bodyPr>
            <a:lstStyle/>
            <a:p>
              <a:pPr algn="ctr"/>
              <a:r>
                <a:rPr lang="en-US" sz="1600">
                  <a:solidFill>
                    <a:schemeClr val="lt1"/>
                  </a:solidFill>
                  <a:latin typeface="Lato Black"/>
                  <a:ea typeface="Lato Black"/>
                  <a:cs typeface="Lato Black"/>
                  <a:sym typeface="Lato Black"/>
                </a:rPr>
                <a:t>42%</a:t>
              </a:r>
              <a:endParaRPr sz="1600">
                <a:solidFill>
                  <a:schemeClr val="lt1"/>
                </a:solidFill>
                <a:latin typeface="Lato Black"/>
                <a:ea typeface="Lato Black"/>
                <a:cs typeface="Lato Black"/>
                <a:sym typeface="Lato Black"/>
              </a:endParaRPr>
            </a:p>
          </p:txBody>
        </p:sp>
      </p:grpSp>
      <p:sp>
        <p:nvSpPr>
          <p:cNvPr id="4530" name="Google Shape;4530;p165"/>
          <p:cNvSpPr/>
          <p:nvPr/>
        </p:nvSpPr>
        <p:spPr>
          <a:xfrm rot="5400000">
            <a:off x="1383643" y="4536455"/>
            <a:ext cx="1178659" cy="189615"/>
          </a:xfrm>
          <a:prstGeom prst="roundRect">
            <a:avLst>
              <a:gd name="adj" fmla="val 50000"/>
            </a:avLst>
          </a:prstGeom>
          <a:solidFill>
            <a:schemeClr val="accent1"/>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31" name="Google Shape;4531;p165"/>
          <p:cNvSpPr/>
          <p:nvPr/>
        </p:nvSpPr>
        <p:spPr>
          <a:xfrm>
            <a:off x="1811361" y="5042732"/>
            <a:ext cx="323219" cy="323219"/>
          </a:xfrm>
          <a:prstGeom prst="ellipse">
            <a:avLst/>
          </a:prstGeom>
          <a:solidFill>
            <a:schemeClr val="accent1"/>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32" name="Google Shape;4532;p165"/>
          <p:cNvSpPr/>
          <p:nvPr/>
        </p:nvSpPr>
        <p:spPr>
          <a:xfrm rot="5400000">
            <a:off x="1604837" y="3922853"/>
            <a:ext cx="2405865" cy="189615"/>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33" name="Google Shape;4533;p165"/>
          <p:cNvSpPr/>
          <p:nvPr/>
        </p:nvSpPr>
        <p:spPr>
          <a:xfrm>
            <a:off x="2646160" y="5042732"/>
            <a:ext cx="323219" cy="323219"/>
          </a:xfrm>
          <a:prstGeom prst="ellipse">
            <a:avLst/>
          </a:prstGeom>
          <a:solidFill>
            <a:schemeClr val="accent2"/>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34" name="Google Shape;4534;p165"/>
          <p:cNvSpPr/>
          <p:nvPr/>
        </p:nvSpPr>
        <p:spPr>
          <a:xfrm rot="5400000">
            <a:off x="3007218" y="4490437"/>
            <a:ext cx="1270700" cy="189615"/>
          </a:xfrm>
          <a:prstGeom prst="roundRect">
            <a:avLst>
              <a:gd name="adj" fmla="val 50000"/>
            </a:avLst>
          </a:prstGeom>
          <a:solidFill>
            <a:schemeClr val="accent3"/>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35" name="Google Shape;4535;p165"/>
          <p:cNvSpPr/>
          <p:nvPr/>
        </p:nvSpPr>
        <p:spPr>
          <a:xfrm>
            <a:off x="3480959" y="5042732"/>
            <a:ext cx="323219" cy="323219"/>
          </a:xfrm>
          <a:prstGeom prst="ellipse">
            <a:avLst/>
          </a:prstGeom>
          <a:solidFill>
            <a:schemeClr val="accent3"/>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36" name="Google Shape;4536;p165"/>
          <p:cNvSpPr/>
          <p:nvPr/>
        </p:nvSpPr>
        <p:spPr>
          <a:xfrm rot="5400000">
            <a:off x="3197732" y="3846153"/>
            <a:ext cx="2559267" cy="189615"/>
          </a:xfrm>
          <a:prstGeom prst="roundRect">
            <a:avLst>
              <a:gd name="adj" fmla="val 50000"/>
            </a:avLst>
          </a:prstGeom>
          <a:solidFill>
            <a:schemeClr val="accent4"/>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37" name="Google Shape;4537;p165"/>
          <p:cNvSpPr/>
          <p:nvPr/>
        </p:nvSpPr>
        <p:spPr>
          <a:xfrm>
            <a:off x="4315756" y="5042732"/>
            <a:ext cx="323219" cy="323219"/>
          </a:xfrm>
          <a:prstGeom prst="ellipse">
            <a:avLst/>
          </a:prstGeom>
          <a:solidFill>
            <a:schemeClr val="accent4"/>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38" name="Google Shape;4538;p165"/>
          <p:cNvSpPr/>
          <p:nvPr/>
        </p:nvSpPr>
        <p:spPr>
          <a:xfrm rot="5400000">
            <a:off x="4510362" y="4323982"/>
            <a:ext cx="1603605" cy="189615"/>
          </a:xfrm>
          <a:prstGeom prst="roundRect">
            <a:avLst>
              <a:gd name="adj" fmla="val 50000"/>
            </a:avLst>
          </a:prstGeom>
          <a:solidFill>
            <a:schemeClr val="accent5"/>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39" name="Google Shape;4539;p165"/>
          <p:cNvSpPr/>
          <p:nvPr/>
        </p:nvSpPr>
        <p:spPr>
          <a:xfrm>
            <a:off x="5150555" y="5042732"/>
            <a:ext cx="323219" cy="323219"/>
          </a:xfrm>
          <a:prstGeom prst="ellipse">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Tree>
    <p:extLst>
      <p:ext uri="{BB962C8B-B14F-4D97-AF65-F5344CB8AC3E}">
        <p14:creationId xmlns:p14="http://schemas.microsoft.com/office/powerpoint/2010/main" val="3756800695"/>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16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t>REVENUE </a:t>
            </a:r>
            <a:r>
              <a:rPr lang="en-US">
                <a:solidFill>
                  <a:schemeClr val="accent2"/>
                </a:solidFill>
              </a:rPr>
              <a:t>REPORT</a:t>
            </a:r>
            <a:endParaRPr>
              <a:solidFill>
                <a:schemeClr val="accent2"/>
              </a:solidFill>
            </a:endParaRPr>
          </a:p>
        </p:txBody>
      </p:sp>
      <p:sp>
        <p:nvSpPr>
          <p:cNvPr id="4545" name="Google Shape;4545;p166"/>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r>
              <a:rPr lang="en-US"/>
              <a:t>Insert some short and brief lorem ipsum explanatory text about title here</a:t>
            </a:r>
            <a:endParaRPr/>
          </a:p>
        </p:txBody>
      </p:sp>
      <p:grpSp>
        <p:nvGrpSpPr>
          <p:cNvPr id="4546" name="Google Shape;4546;p166"/>
          <p:cNvGrpSpPr/>
          <p:nvPr/>
        </p:nvGrpSpPr>
        <p:grpSpPr>
          <a:xfrm>
            <a:off x="791634" y="2057401"/>
            <a:ext cx="594599" cy="3670711"/>
            <a:chOff x="593725" y="1543050"/>
            <a:chExt cx="445949" cy="2753033"/>
          </a:xfrm>
        </p:grpSpPr>
        <p:grpSp>
          <p:nvGrpSpPr>
            <p:cNvPr id="4547" name="Google Shape;4547;p166"/>
            <p:cNvGrpSpPr/>
            <p:nvPr/>
          </p:nvGrpSpPr>
          <p:grpSpPr>
            <a:xfrm>
              <a:off x="596066" y="1828691"/>
              <a:ext cx="441269" cy="2252741"/>
              <a:chOff x="595995" y="1903214"/>
              <a:chExt cx="427941" cy="2184701"/>
            </a:xfrm>
          </p:grpSpPr>
          <p:sp>
            <p:nvSpPr>
              <p:cNvPr id="4548" name="Google Shape;4548;p166"/>
              <p:cNvSpPr/>
              <p:nvPr/>
            </p:nvSpPr>
            <p:spPr>
              <a:xfrm>
                <a:off x="595995" y="4019374"/>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49" name="Google Shape;4549;p166"/>
              <p:cNvSpPr/>
              <p:nvPr/>
            </p:nvSpPr>
            <p:spPr>
              <a:xfrm>
                <a:off x="595995" y="390799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0" name="Google Shape;4550;p166"/>
              <p:cNvSpPr/>
              <p:nvPr/>
            </p:nvSpPr>
            <p:spPr>
              <a:xfrm>
                <a:off x="595995" y="3796619"/>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1" name="Google Shape;4551;p166"/>
              <p:cNvSpPr/>
              <p:nvPr/>
            </p:nvSpPr>
            <p:spPr>
              <a:xfrm>
                <a:off x="595995" y="368524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2" name="Google Shape;4552;p166"/>
              <p:cNvSpPr/>
              <p:nvPr/>
            </p:nvSpPr>
            <p:spPr>
              <a:xfrm>
                <a:off x="595995" y="357386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3" name="Google Shape;4553;p166"/>
              <p:cNvSpPr/>
              <p:nvPr/>
            </p:nvSpPr>
            <p:spPr>
              <a:xfrm>
                <a:off x="595995" y="346248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4" name="Google Shape;4554;p166"/>
              <p:cNvSpPr/>
              <p:nvPr/>
            </p:nvSpPr>
            <p:spPr>
              <a:xfrm>
                <a:off x="595995" y="335111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5" name="Google Shape;4555;p166"/>
              <p:cNvSpPr/>
              <p:nvPr/>
            </p:nvSpPr>
            <p:spPr>
              <a:xfrm>
                <a:off x="595995" y="323973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6" name="Google Shape;4556;p166"/>
              <p:cNvSpPr/>
              <p:nvPr/>
            </p:nvSpPr>
            <p:spPr>
              <a:xfrm>
                <a:off x="595995" y="312835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7" name="Google Shape;4557;p166"/>
              <p:cNvSpPr/>
              <p:nvPr/>
            </p:nvSpPr>
            <p:spPr>
              <a:xfrm>
                <a:off x="595995" y="301698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8" name="Google Shape;4558;p166"/>
              <p:cNvSpPr/>
              <p:nvPr/>
            </p:nvSpPr>
            <p:spPr>
              <a:xfrm>
                <a:off x="595995" y="2905605"/>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59" name="Google Shape;4559;p166"/>
              <p:cNvSpPr/>
              <p:nvPr/>
            </p:nvSpPr>
            <p:spPr>
              <a:xfrm>
                <a:off x="595995" y="279422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60" name="Google Shape;4560;p166"/>
              <p:cNvSpPr/>
              <p:nvPr/>
            </p:nvSpPr>
            <p:spPr>
              <a:xfrm>
                <a:off x="595995" y="268285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61" name="Google Shape;4561;p166"/>
              <p:cNvSpPr/>
              <p:nvPr/>
            </p:nvSpPr>
            <p:spPr>
              <a:xfrm>
                <a:off x="595995" y="257147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62" name="Google Shape;4562;p166"/>
              <p:cNvSpPr/>
              <p:nvPr/>
            </p:nvSpPr>
            <p:spPr>
              <a:xfrm>
                <a:off x="595995" y="246009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63" name="Google Shape;4563;p166"/>
              <p:cNvSpPr/>
              <p:nvPr/>
            </p:nvSpPr>
            <p:spPr>
              <a:xfrm>
                <a:off x="595995" y="234872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64" name="Google Shape;4564;p166"/>
              <p:cNvSpPr/>
              <p:nvPr/>
            </p:nvSpPr>
            <p:spPr>
              <a:xfrm>
                <a:off x="595995" y="223734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65" name="Google Shape;4565;p166"/>
              <p:cNvSpPr/>
              <p:nvPr/>
            </p:nvSpPr>
            <p:spPr>
              <a:xfrm>
                <a:off x="595995" y="2125967"/>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66" name="Google Shape;4566;p166"/>
              <p:cNvSpPr/>
              <p:nvPr/>
            </p:nvSpPr>
            <p:spPr>
              <a:xfrm>
                <a:off x="595995" y="201459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67" name="Google Shape;4567;p166"/>
              <p:cNvSpPr/>
              <p:nvPr/>
            </p:nvSpPr>
            <p:spPr>
              <a:xfrm>
                <a:off x="595995" y="190321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grpSp>
        <p:sp>
          <p:nvSpPr>
            <p:cNvPr id="4568" name="Google Shape;4568;p166"/>
            <p:cNvSpPr txBox="1"/>
            <p:nvPr/>
          </p:nvSpPr>
          <p:spPr>
            <a:xfrm>
              <a:off x="593725" y="1543050"/>
              <a:ext cx="445949" cy="190417"/>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40%</a:t>
              </a:r>
              <a:endParaRPr/>
            </a:p>
          </p:txBody>
        </p:sp>
        <p:sp>
          <p:nvSpPr>
            <p:cNvPr id="4569" name="Google Shape;4569;p166"/>
            <p:cNvSpPr txBox="1"/>
            <p:nvPr/>
          </p:nvSpPr>
          <p:spPr>
            <a:xfrm>
              <a:off x="602065" y="4165171"/>
              <a:ext cx="429269" cy="130912"/>
            </a:xfrm>
            <a:prstGeom prst="rect">
              <a:avLst/>
            </a:prstGeom>
            <a:noFill/>
            <a:ln>
              <a:noFill/>
            </a:ln>
          </p:spPr>
          <p:txBody>
            <a:bodyPr spcFirstLastPara="1" wrap="square" lIns="0" tIns="0" rIns="0" bIns="0" anchor="t" anchorCtr="0">
              <a:noAutofit/>
            </a:bodyPr>
            <a:lstStyle/>
            <a:p>
              <a:pPr algn="ctr">
                <a:buClr>
                  <a:schemeClr val="accent4"/>
                </a:buClr>
                <a:buSzPts val="800"/>
              </a:pPr>
              <a:r>
                <a:rPr lang="en-US" sz="1100" b="1">
                  <a:solidFill>
                    <a:schemeClr val="accent4"/>
                  </a:solidFill>
                  <a:latin typeface="Lato"/>
                  <a:ea typeface="Lato"/>
                  <a:cs typeface="Lato"/>
                  <a:sym typeface="Lato"/>
                </a:rPr>
                <a:t>JAN</a:t>
              </a:r>
              <a:endParaRPr/>
            </a:p>
          </p:txBody>
        </p:sp>
      </p:grpSp>
      <p:grpSp>
        <p:nvGrpSpPr>
          <p:cNvPr id="4570" name="Google Shape;4570;p166"/>
          <p:cNvGrpSpPr/>
          <p:nvPr/>
        </p:nvGrpSpPr>
        <p:grpSpPr>
          <a:xfrm>
            <a:off x="1688021" y="2057401"/>
            <a:ext cx="594599" cy="3670711"/>
            <a:chOff x="1334267" y="1543050"/>
            <a:chExt cx="445949" cy="2753033"/>
          </a:xfrm>
        </p:grpSpPr>
        <p:grpSp>
          <p:nvGrpSpPr>
            <p:cNvPr id="4571" name="Google Shape;4571;p166"/>
            <p:cNvGrpSpPr/>
            <p:nvPr/>
          </p:nvGrpSpPr>
          <p:grpSpPr>
            <a:xfrm>
              <a:off x="1336607" y="1828691"/>
              <a:ext cx="441269" cy="2252741"/>
              <a:chOff x="1273913" y="1903214"/>
              <a:chExt cx="427941" cy="2184701"/>
            </a:xfrm>
          </p:grpSpPr>
          <p:sp>
            <p:nvSpPr>
              <p:cNvPr id="4572" name="Google Shape;4572;p166"/>
              <p:cNvSpPr/>
              <p:nvPr/>
            </p:nvSpPr>
            <p:spPr>
              <a:xfrm>
                <a:off x="1273913" y="4019374"/>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73" name="Google Shape;4573;p166"/>
              <p:cNvSpPr/>
              <p:nvPr/>
            </p:nvSpPr>
            <p:spPr>
              <a:xfrm>
                <a:off x="1273913" y="390799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74" name="Google Shape;4574;p166"/>
              <p:cNvSpPr/>
              <p:nvPr/>
            </p:nvSpPr>
            <p:spPr>
              <a:xfrm>
                <a:off x="1273913" y="3796619"/>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75" name="Google Shape;4575;p166"/>
              <p:cNvSpPr/>
              <p:nvPr/>
            </p:nvSpPr>
            <p:spPr>
              <a:xfrm>
                <a:off x="1273913" y="368524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76" name="Google Shape;4576;p166"/>
              <p:cNvSpPr/>
              <p:nvPr/>
            </p:nvSpPr>
            <p:spPr>
              <a:xfrm>
                <a:off x="1273913" y="357386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77" name="Google Shape;4577;p166"/>
              <p:cNvSpPr/>
              <p:nvPr/>
            </p:nvSpPr>
            <p:spPr>
              <a:xfrm>
                <a:off x="1273913" y="346248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78" name="Google Shape;4578;p166"/>
              <p:cNvSpPr/>
              <p:nvPr/>
            </p:nvSpPr>
            <p:spPr>
              <a:xfrm>
                <a:off x="1273913" y="3351112"/>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79" name="Google Shape;4579;p166"/>
              <p:cNvSpPr/>
              <p:nvPr/>
            </p:nvSpPr>
            <p:spPr>
              <a:xfrm>
                <a:off x="1273913" y="3239735"/>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0" name="Google Shape;4580;p166"/>
              <p:cNvSpPr/>
              <p:nvPr/>
            </p:nvSpPr>
            <p:spPr>
              <a:xfrm>
                <a:off x="1273913" y="312835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1" name="Google Shape;4581;p166"/>
              <p:cNvSpPr/>
              <p:nvPr/>
            </p:nvSpPr>
            <p:spPr>
              <a:xfrm>
                <a:off x="1273913" y="301698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2" name="Google Shape;4582;p166"/>
              <p:cNvSpPr/>
              <p:nvPr/>
            </p:nvSpPr>
            <p:spPr>
              <a:xfrm>
                <a:off x="1273913" y="2905605"/>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3" name="Google Shape;4583;p166"/>
              <p:cNvSpPr/>
              <p:nvPr/>
            </p:nvSpPr>
            <p:spPr>
              <a:xfrm>
                <a:off x="1273913" y="279422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4" name="Google Shape;4584;p166"/>
              <p:cNvSpPr/>
              <p:nvPr/>
            </p:nvSpPr>
            <p:spPr>
              <a:xfrm>
                <a:off x="1273913" y="268285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5" name="Google Shape;4585;p166"/>
              <p:cNvSpPr/>
              <p:nvPr/>
            </p:nvSpPr>
            <p:spPr>
              <a:xfrm>
                <a:off x="1273913" y="257147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6" name="Google Shape;4586;p166"/>
              <p:cNvSpPr/>
              <p:nvPr/>
            </p:nvSpPr>
            <p:spPr>
              <a:xfrm>
                <a:off x="1273913" y="246009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7" name="Google Shape;4587;p166"/>
              <p:cNvSpPr/>
              <p:nvPr/>
            </p:nvSpPr>
            <p:spPr>
              <a:xfrm>
                <a:off x="1273913" y="234872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8" name="Google Shape;4588;p166"/>
              <p:cNvSpPr/>
              <p:nvPr/>
            </p:nvSpPr>
            <p:spPr>
              <a:xfrm>
                <a:off x="1273913" y="223734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89" name="Google Shape;4589;p166"/>
              <p:cNvSpPr/>
              <p:nvPr/>
            </p:nvSpPr>
            <p:spPr>
              <a:xfrm>
                <a:off x="1273913" y="2125967"/>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90" name="Google Shape;4590;p166"/>
              <p:cNvSpPr/>
              <p:nvPr/>
            </p:nvSpPr>
            <p:spPr>
              <a:xfrm>
                <a:off x="1273913" y="201459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91" name="Google Shape;4591;p166"/>
              <p:cNvSpPr/>
              <p:nvPr/>
            </p:nvSpPr>
            <p:spPr>
              <a:xfrm>
                <a:off x="1273913" y="190321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grpSp>
        <p:sp>
          <p:nvSpPr>
            <p:cNvPr id="4592" name="Google Shape;4592;p166"/>
            <p:cNvSpPr txBox="1"/>
            <p:nvPr/>
          </p:nvSpPr>
          <p:spPr>
            <a:xfrm>
              <a:off x="1334267" y="1543050"/>
              <a:ext cx="445949" cy="190417"/>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25%</a:t>
              </a:r>
              <a:endParaRPr/>
            </a:p>
          </p:txBody>
        </p:sp>
        <p:sp>
          <p:nvSpPr>
            <p:cNvPr id="4593" name="Google Shape;4593;p166"/>
            <p:cNvSpPr txBox="1"/>
            <p:nvPr/>
          </p:nvSpPr>
          <p:spPr>
            <a:xfrm>
              <a:off x="1342607" y="4165171"/>
              <a:ext cx="429269" cy="130912"/>
            </a:xfrm>
            <a:prstGeom prst="rect">
              <a:avLst/>
            </a:prstGeom>
            <a:noFill/>
            <a:ln>
              <a:noFill/>
            </a:ln>
          </p:spPr>
          <p:txBody>
            <a:bodyPr spcFirstLastPara="1" wrap="square" lIns="0" tIns="0" rIns="0" bIns="0" anchor="t" anchorCtr="0">
              <a:noAutofit/>
            </a:bodyPr>
            <a:lstStyle/>
            <a:p>
              <a:pPr algn="ctr">
                <a:buClr>
                  <a:schemeClr val="accent4"/>
                </a:buClr>
                <a:buSzPts val="800"/>
              </a:pPr>
              <a:r>
                <a:rPr lang="en-US" sz="1100" b="1">
                  <a:solidFill>
                    <a:schemeClr val="accent4"/>
                  </a:solidFill>
                  <a:latin typeface="Lato"/>
                  <a:ea typeface="Lato"/>
                  <a:cs typeface="Lato"/>
                  <a:sym typeface="Lato"/>
                </a:rPr>
                <a:t>FEB</a:t>
              </a:r>
              <a:endParaRPr/>
            </a:p>
          </p:txBody>
        </p:sp>
      </p:grpSp>
      <p:grpSp>
        <p:nvGrpSpPr>
          <p:cNvPr id="4594" name="Google Shape;4594;p166"/>
          <p:cNvGrpSpPr/>
          <p:nvPr/>
        </p:nvGrpSpPr>
        <p:grpSpPr>
          <a:xfrm>
            <a:off x="3480794" y="2057401"/>
            <a:ext cx="594599" cy="3670711"/>
            <a:chOff x="2815351" y="1543050"/>
            <a:chExt cx="445949" cy="2753033"/>
          </a:xfrm>
        </p:grpSpPr>
        <p:grpSp>
          <p:nvGrpSpPr>
            <p:cNvPr id="4595" name="Google Shape;4595;p166"/>
            <p:cNvGrpSpPr/>
            <p:nvPr/>
          </p:nvGrpSpPr>
          <p:grpSpPr>
            <a:xfrm>
              <a:off x="2817692" y="1828691"/>
              <a:ext cx="441269" cy="2252741"/>
              <a:chOff x="2629751" y="1903214"/>
              <a:chExt cx="427941" cy="2184701"/>
            </a:xfrm>
          </p:grpSpPr>
          <p:sp>
            <p:nvSpPr>
              <p:cNvPr id="4596" name="Google Shape;4596;p166"/>
              <p:cNvSpPr/>
              <p:nvPr/>
            </p:nvSpPr>
            <p:spPr>
              <a:xfrm>
                <a:off x="2629751" y="4019374"/>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97" name="Google Shape;4597;p166"/>
              <p:cNvSpPr/>
              <p:nvPr/>
            </p:nvSpPr>
            <p:spPr>
              <a:xfrm>
                <a:off x="2629751" y="390799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98" name="Google Shape;4598;p166"/>
              <p:cNvSpPr/>
              <p:nvPr/>
            </p:nvSpPr>
            <p:spPr>
              <a:xfrm>
                <a:off x="2629751" y="3796619"/>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599" name="Google Shape;4599;p166"/>
              <p:cNvSpPr/>
              <p:nvPr/>
            </p:nvSpPr>
            <p:spPr>
              <a:xfrm>
                <a:off x="2629751" y="368524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0" name="Google Shape;4600;p166"/>
              <p:cNvSpPr/>
              <p:nvPr/>
            </p:nvSpPr>
            <p:spPr>
              <a:xfrm>
                <a:off x="2629751" y="357386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1" name="Google Shape;4601;p166"/>
              <p:cNvSpPr/>
              <p:nvPr/>
            </p:nvSpPr>
            <p:spPr>
              <a:xfrm>
                <a:off x="2629751" y="346248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2" name="Google Shape;4602;p166"/>
              <p:cNvSpPr/>
              <p:nvPr/>
            </p:nvSpPr>
            <p:spPr>
              <a:xfrm>
                <a:off x="2629751" y="335111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3" name="Google Shape;4603;p166"/>
              <p:cNvSpPr/>
              <p:nvPr/>
            </p:nvSpPr>
            <p:spPr>
              <a:xfrm>
                <a:off x="2629751" y="323973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4" name="Google Shape;4604;p166"/>
              <p:cNvSpPr/>
              <p:nvPr/>
            </p:nvSpPr>
            <p:spPr>
              <a:xfrm>
                <a:off x="2629751" y="312835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5" name="Google Shape;4605;p166"/>
              <p:cNvSpPr/>
              <p:nvPr/>
            </p:nvSpPr>
            <p:spPr>
              <a:xfrm>
                <a:off x="2629751" y="301698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6" name="Google Shape;4606;p166"/>
              <p:cNvSpPr/>
              <p:nvPr/>
            </p:nvSpPr>
            <p:spPr>
              <a:xfrm>
                <a:off x="2629751" y="2905605"/>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7" name="Google Shape;4607;p166"/>
              <p:cNvSpPr/>
              <p:nvPr/>
            </p:nvSpPr>
            <p:spPr>
              <a:xfrm>
                <a:off x="2629751" y="279422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8" name="Google Shape;4608;p166"/>
              <p:cNvSpPr/>
              <p:nvPr/>
            </p:nvSpPr>
            <p:spPr>
              <a:xfrm>
                <a:off x="2629751" y="268285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09" name="Google Shape;4609;p166"/>
              <p:cNvSpPr/>
              <p:nvPr/>
            </p:nvSpPr>
            <p:spPr>
              <a:xfrm>
                <a:off x="2629751" y="257147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10" name="Google Shape;4610;p166"/>
              <p:cNvSpPr/>
              <p:nvPr/>
            </p:nvSpPr>
            <p:spPr>
              <a:xfrm>
                <a:off x="2629751" y="246009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11" name="Google Shape;4611;p166"/>
              <p:cNvSpPr/>
              <p:nvPr/>
            </p:nvSpPr>
            <p:spPr>
              <a:xfrm>
                <a:off x="2629751" y="234872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12" name="Google Shape;4612;p166"/>
              <p:cNvSpPr/>
              <p:nvPr/>
            </p:nvSpPr>
            <p:spPr>
              <a:xfrm>
                <a:off x="2629751" y="223734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13" name="Google Shape;4613;p166"/>
              <p:cNvSpPr/>
              <p:nvPr/>
            </p:nvSpPr>
            <p:spPr>
              <a:xfrm>
                <a:off x="2629751" y="2125967"/>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14" name="Google Shape;4614;p166"/>
              <p:cNvSpPr/>
              <p:nvPr/>
            </p:nvSpPr>
            <p:spPr>
              <a:xfrm>
                <a:off x="2629751" y="201459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15" name="Google Shape;4615;p166"/>
              <p:cNvSpPr/>
              <p:nvPr/>
            </p:nvSpPr>
            <p:spPr>
              <a:xfrm>
                <a:off x="2629751" y="190321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16" name="Google Shape;4616;p166"/>
              <p:cNvSpPr/>
              <p:nvPr/>
            </p:nvSpPr>
            <p:spPr>
              <a:xfrm>
                <a:off x="2629751" y="3128358"/>
                <a:ext cx="313682"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grpSp>
        <p:sp>
          <p:nvSpPr>
            <p:cNvPr id="4617" name="Google Shape;4617;p166"/>
            <p:cNvSpPr txBox="1"/>
            <p:nvPr/>
          </p:nvSpPr>
          <p:spPr>
            <a:xfrm>
              <a:off x="2815351" y="1543050"/>
              <a:ext cx="445949" cy="190417"/>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43%</a:t>
              </a:r>
              <a:endParaRPr/>
            </a:p>
          </p:txBody>
        </p:sp>
        <p:sp>
          <p:nvSpPr>
            <p:cNvPr id="4618" name="Google Shape;4618;p166"/>
            <p:cNvSpPr txBox="1"/>
            <p:nvPr/>
          </p:nvSpPr>
          <p:spPr>
            <a:xfrm>
              <a:off x="2823691" y="4165171"/>
              <a:ext cx="429269" cy="130912"/>
            </a:xfrm>
            <a:prstGeom prst="rect">
              <a:avLst/>
            </a:prstGeom>
            <a:noFill/>
            <a:ln>
              <a:noFill/>
            </a:ln>
          </p:spPr>
          <p:txBody>
            <a:bodyPr spcFirstLastPara="1" wrap="square" lIns="0" tIns="0" rIns="0" bIns="0" anchor="t" anchorCtr="0">
              <a:noAutofit/>
            </a:bodyPr>
            <a:lstStyle/>
            <a:p>
              <a:pPr algn="ctr">
                <a:buClr>
                  <a:schemeClr val="accent4"/>
                </a:buClr>
                <a:buSzPts val="800"/>
              </a:pPr>
              <a:r>
                <a:rPr lang="en-US" sz="1100" b="1">
                  <a:solidFill>
                    <a:schemeClr val="accent4"/>
                  </a:solidFill>
                  <a:latin typeface="Lato"/>
                  <a:ea typeface="Lato"/>
                  <a:cs typeface="Lato"/>
                  <a:sym typeface="Lato"/>
                </a:rPr>
                <a:t>APR</a:t>
              </a:r>
              <a:endParaRPr/>
            </a:p>
          </p:txBody>
        </p:sp>
      </p:grpSp>
      <p:grpSp>
        <p:nvGrpSpPr>
          <p:cNvPr id="4619" name="Google Shape;4619;p166"/>
          <p:cNvGrpSpPr/>
          <p:nvPr/>
        </p:nvGrpSpPr>
        <p:grpSpPr>
          <a:xfrm>
            <a:off x="4377181" y="2057401"/>
            <a:ext cx="594599" cy="3670711"/>
            <a:chOff x="3555893" y="1543050"/>
            <a:chExt cx="445949" cy="2753033"/>
          </a:xfrm>
        </p:grpSpPr>
        <p:grpSp>
          <p:nvGrpSpPr>
            <p:cNvPr id="4620" name="Google Shape;4620;p166"/>
            <p:cNvGrpSpPr/>
            <p:nvPr/>
          </p:nvGrpSpPr>
          <p:grpSpPr>
            <a:xfrm>
              <a:off x="3558234" y="1828691"/>
              <a:ext cx="441269" cy="2252741"/>
              <a:chOff x="3307669" y="1903214"/>
              <a:chExt cx="427941" cy="2184701"/>
            </a:xfrm>
          </p:grpSpPr>
          <p:sp>
            <p:nvSpPr>
              <p:cNvPr id="4621" name="Google Shape;4621;p166"/>
              <p:cNvSpPr/>
              <p:nvPr/>
            </p:nvSpPr>
            <p:spPr>
              <a:xfrm>
                <a:off x="3307669" y="4019374"/>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22" name="Google Shape;4622;p166"/>
              <p:cNvSpPr/>
              <p:nvPr/>
            </p:nvSpPr>
            <p:spPr>
              <a:xfrm>
                <a:off x="3307669" y="390799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23" name="Google Shape;4623;p166"/>
              <p:cNvSpPr/>
              <p:nvPr/>
            </p:nvSpPr>
            <p:spPr>
              <a:xfrm>
                <a:off x="3307669" y="3796619"/>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24" name="Google Shape;4624;p166"/>
              <p:cNvSpPr/>
              <p:nvPr/>
            </p:nvSpPr>
            <p:spPr>
              <a:xfrm>
                <a:off x="3307669" y="368524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25" name="Google Shape;4625;p166"/>
              <p:cNvSpPr/>
              <p:nvPr/>
            </p:nvSpPr>
            <p:spPr>
              <a:xfrm>
                <a:off x="3307669" y="357386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26" name="Google Shape;4626;p166"/>
              <p:cNvSpPr/>
              <p:nvPr/>
            </p:nvSpPr>
            <p:spPr>
              <a:xfrm>
                <a:off x="3307669" y="346248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27" name="Google Shape;4627;p166"/>
              <p:cNvSpPr/>
              <p:nvPr/>
            </p:nvSpPr>
            <p:spPr>
              <a:xfrm>
                <a:off x="3307669" y="335111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28" name="Google Shape;4628;p166"/>
              <p:cNvSpPr/>
              <p:nvPr/>
            </p:nvSpPr>
            <p:spPr>
              <a:xfrm>
                <a:off x="3307669" y="323973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29" name="Google Shape;4629;p166"/>
              <p:cNvSpPr/>
              <p:nvPr/>
            </p:nvSpPr>
            <p:spPr>
              <a:xfrm>
                <a:off x="3307669" y="312835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0" name="Google Shape;4630;p166"/>
              <p:cNvSpPr/>
              <p:nvPr/>
            </p:nvSpPr>
            <p:spPr>
              <a:xfrm>
                <a:off x="3307669" y="3016981"/>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1" name="Google Shape;4631;p166"/>
              <p:cNvSpPr/>
              <p:nvPr/>
            </p:nvSpPr>
            <p:spPr>
              <a:xfrm>
                <a:off x="3307669" y="290560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2" name="Google Shape;4632;p166"/>
              <p:cNvSpPr/>
              <p:nvPr/>
            </p:nvSpPr>
            <p:spPr>
              <a:xfrm>
                <a:off x="3307669" y="279422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3" name="Google Shape;4633;p166"/>
              <p:cNvSpPr/>
              <p:nvPr/>
            </p:nvSpPr>
            <p:spPr>
              <a:xfrm>
                <a:off x="3307669" y="2682851"/>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4" name="Google Shape;4634;p166"/>
              <p:cNvSpPr/>
              <p:nvPr/>
            </p:nvSpPr>
            <p:spPr>
              <a:xfrm>
                <a:off x="3307669" y="2571474"/>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5" name="Google Shape;4635;p166"/>
              <p:cNvSpPr/>
              <p:nvPr/>
            </p:nvSpPr>
            <p:spPr>
              <a:xfrm>
                <a:off x="3307669" y="246009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6" name="Google Shape;4636;p166"/>
              <p:cNvSpPr/>
              <p:nvPr/>
            </p:nvSpPr>
            <p:spPr>
              <a:xfrm>
                <a:off x="3307669" y="2348721"/>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7" name="Google Shape;4637;p166"/>
              <p:cNvSpPr/>
              <p:nvPr/>
            </p:nvSpPr>
            <p:spPr>
              <a:xfrm>
                <a:off x="3307669" y="223734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8" name="Google Shape;4638;p166"/>
              <p:cNvSpPr/>
              <p:nvPr/>
            </p:nvSpPr>
            <p:spPr>
              <a:xfrm>
                <a:off x="3307669" y="2125967"/>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39" name="Google Shape;4639;p166"/>
              <p:cNvSpPr/>
              <p:nvPr/>
            </p:nvSpPr>
            <p:spPr>
              <a:xfrm>
                <a:off x="3307669" y="201459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40" name="Google Shape;4640;p166"/>
              <p:cNvSpPr/>
              <p:nvPr/>
            </p:nvSpPr>
            <p:spPr>
              <a:xfrm>
                <a:off x="3307669" y="190321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41" name="Google Shape;4641;p166"/>
              <p:cNvSpPr/>
              <p:nvPr/>
            </p:nvSpPr>
            <p:spPr>
              <a:xfrm>
                <a:off x="3307669" y="2237344"/>
                <a:ext cx="228584"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grpSp>
        <p:sp>
          <p:nvSpPr>
            <p:cNvPr id="4642" name="Google Shape;4642;p166"/>
            <p:cNvSpPr txBox="1"/>
            <p:nvPr/>
          </p:nvSpPr>
          <p:spPr>
            <a:xfrm>
              <a:off x="3555893" y="1543050"/>
              <a:ext cx="445949" cy="190417"/>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83%</a:t>
              </a:r>
              <a:endParaRPr/>
            </a:p>
          </p:txBody>
        </p:sp>
        <p:sp>
          <p:nvSpPr>
            <p:cNvPr id="4643" name="Google Shape;4643;p166"/>
            <p:cNvSpPr txBox="1"/>
            <p:nvPr/>
          </p:nvSpPr>
          <p:spPr>
            <a:xfrm>
              <a:off x="3564233" y="4165171"/>
              <a:ext cx="429269" cy="130912"/>
            </a:xfrm>
            <a:prstGeom prst="rect">
              <a:avLst/>
            </a:prstGeom>
            <a:noFill/>
            <a:ln>
              <a:noFill/>
            </a:ln>
          </p:spPr>
          <p:txBody>
            <a:bodyPr spcFirstLastPara="1" wrap="square" lIns="0" tIns="0" rIns="0" bIns="0" anchor="t" anchorCtr="0">
              <a:noAutofit/>
            </a:bodyPr>
            <a:lstStyle/>
            <a:p>
              <a:pPr algn="ctr">
                <a:buClr>
                  <a:schemeClr val="accent4"/>
                </a:buClr>
                <a:buSzPts val="800"/>
              </a:pPr>
              <a:r>
                <a:rPr lang="en-US" sz="1100" b="1">
                  <a:solidFill>
                    <a:schemeClr val="accent4"/>
                  </a:solidFill>
                  <a:latin typeface="Lato"/>
                  <a:ea typeface="Lato"/>
                  <a:cs typeface="Lato"/>
                  <a:sym typeface="Lato"/>
                </a:rPr>
                <a:t>MAY</a:t>
              </a:r>
              <a:endParaRPr/>
            </a:p>
          </p:txBody>
        </p:sp>
      </p:grpSp>
      <p:grpSp>
        <p:nvGrpSpPr>
          <p:cNvPr id="4644" name="Google Shape;4644;p166"/>
          <p:cNvGrpSpPr/>
          <p:nvPr/>
        </p:nvGrpSpPr>
        <p:grpSpPr>
          <a:xfrm>
            <a:off x="5273565" y="2057401"/>
            <a:ext cx="594599" cy="3670711"/>
            <a:chOff x="4296435" y="1543050"/>
            <a:chExt cx="445949" cy="2753033"/>
          </a:xfrm>
        </p:grpSpPr>
        <p:grpSp>
          <p:nvGrpSpPr>
            <p:cNvPr id="4645" name="Google Shape;4645;p166"/>
            <p:cNvGrpSpPr/>
            <p:nvPr/>
          </p:nvGrpSpPr>
          <p:grpSpPr>
            <a:xfrm>
              <a:off x="4298776" y="1828691"/>
              <a:ext cx="441269" cy="2252741"/>
              <a:chOff x="3985588" y="1903214"/>
              <a:chExt cx="427941" cy="2184701"/>
            </a:xfrm>
          </p:grpSpPr>
          <p:sp>
            <p:nvSpPr>
              <p:cNvPr id="4646" name="Google Shape;4646;p166"/>
              <p:cNvSpPr/>
              <p:nvPr/>
            </p:nvSpPr>
            <p:spPr>
              <a:xfrm>
                <a:off x="3985588" y="4019374"/>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47" name="Google Shape;4647;p166"/>
              <p:cNvSpPr/>
              <p:nvPr/>
            </p:nvSpPr>
            <p:spPr>
              <a:xfrm>
                <a:off x="3985588" y="390799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48" name="Google Shape;4648;p166"/>
              <p:cNvSpPr/>
              <p:nvPr/>
            </p:nvSpPr>
            <p:spPr>
              <a:xfrm>
                <a:off x="3985588" y="3796619"/>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49" name="Google Shape;4649;p166"/>
              <p:cNvSpPr/>
              <p:nvPr/>
            </p:nvSpPr>
            <p:spPr>
              <a:xfrm>
                <a:off x="3985588" y="368524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0" name="Google Shape;4650;p166"/>
              <p:cNvSpPr/>
              <p:nvPr/>
            </p:nvSpPr>
            <p:spPr>
              <a:xfrm>
                <a:off x="3985588" y="357386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1" name="Google Shape;4651;p166"/>
              <p:cNvSpPr/>
              <p:nvPr/>
            </p:nvSpPr>
            <p:spPr>
              <a:xfrm>
                <a:off x="3985588" y="346248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2" name="Google Shape;4652;p166"/>
              <p:cNvSpPr/>
              <p:nvPr/>
            </p:nvSpPr>
            <p:spPr>
              <a:xfrm>
                <a:off x="3985588" y="335111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3" name="Google Shape;4653;p166"/>
              <p:cNvSpPr/>
              <p:nvPr/>
            </p:nvSpPr>
            <p:spPr>
              <a:xfrm>
                <a:off x="3985588" y="323973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4" name="Google Shape;4654;p166"/>
              <p:cNvSpPr/>
              <p:nvPr/>
            </p:nvSpPr>
            <p:spPr>
              <a:xfrm>
                <a:off x="3985588" y="312835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5" name="Google Shape;4655;p166"/>
              <p:cNvSpPr/>
              <p:nvPr/>
            </p:nvSpPr>
            <p:spPr>
              <a:xfrm>
                <a:off x="3985588" y="3016981"/>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6" name="Google Shape;4656;p166"/>
              <p:cNvSpPr/>
              <p:nvPr/>
            </p:nvSpPr>
            <p:spPr>
              <a:xfrm>
                <a:off x="3985588" y="2905605"/>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7" name="Google Shape;4657;p166"/>
              <p:cNvSpPr/>
              <p:nvPr/>
            </p:nvSpPr>
            <p:spPr>
              <a:xfrm>
                <a:off x="3985588" y="279422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8" name="Google Shape;4658;p166"/>
              <p:cNvSpPr/>
              <p:nvPr/>
            </p:nvSpPr>
            <p:spPr>
              <a:xfrm>
                <a:off x="3985588" y="268285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59" name="Google Shape;4659;p166"/>
              <p:cNvSpPr/>
              <p:nvPr/>
            </p:nvSpPr>
            <p:spPr>
              <a:xfrm>
                <a:off x="3985588" y="257147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60" name="Google Shape;4660;p166"/>
              <p:cNvSpPr/>
              <p:nvPr/>
            </p:nvSpPr>
            <p:spPr>
              <a:xfrm>
                <a:off x="3985588" y="246009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61" name="Google Shape;4661;p166"/>
              <p:cNvSpPr/>
              <p:nvPr/>
            </p:nvSpPr>
            <p:spPr>
              <a:xfrm>
                <a:off x="3985588" y="234872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62" name="Google Shape;4662;p166"/>
              <p:cNvSpPr/>
              <p:nvPr/>
            </p:nvSpPr>
            <p:spPr>
              <a:xfrm>
                <a:off x="3985588" y="223734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63" name="Google Shape;4663;p166"/>
              <p:cNvSpPr/>
              <p:nvPr/>
            </p:nvSpPr>
            <p:spPr>
              <a:xfrm>
                <a:off x="3985588" y="2125967"/>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64" name="Google Shape;4664;p166"/>
              <p:cNvSpPr/>
              <p:nvPr/>
            </p:nvSpPr>
            <p:spPr>
              <a:xfrm>
                <a:off x="3985588" y="201459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65" name="Google Shape;4665;p166"/>
              <p:cNvSpPr/>
              <p:nvPr/>
            </p:nvSpPr>
            <p:spPr>
              <a:xfrm>
                <a:off x="3985588" y="190321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66" name="Google Shape;4666;p166"/>
              <p:cNvSpPr/>
              <p:nvPr/>
            </p:nvSpPr>
            <p:spPr>
              <a:xfrm>
                <a:off x="3985588" y="2905605"/>
                <a:ext cx="336256"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grpSp>
        <p:sp>
          <p:nvSpPr>
            <p:cNvPr id="4667" name="Google Shape;4667;p166"/>
            <p:cNvSpPr txBox="1"/>
            <p:nvPr/>
          </p:nvSpPr>
          <p:spPr>
            <a:xfrm>
              <a:off x="4296435" y="1543050"/>
              <a:ext cx="445949" cy="190417"/>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54%</a:t>
              </a:r>
              <a:endParaRPr/>
            </a:p>
          </p:txBody>
        </p:sp>
        <p:sp>
          <p:nvSpPr>
            <p:cNvPr id="4668" name="Google Shape;4668;p166"/>
            <p:cNvSpPr txBox="1"/>
            <p:nvPr/>
          </p:nvSpPr>
          <p:spPr>
            <a:xfrm>
              <a:off x="4304775" y="4165171"/>
              <a:ext cx="429269" cy="130912"/>
            </a:xfrm>
            <a:prstGeom prst="rect">
              <a:avLst/>
            </a:prstGeom>
            <a:noFill/>
            <a:ln>
              <a:noFill/>
            </a:ln>
          </p:spPr>
          <p:txBody>
            <a:bodyPr spcFirstLastPara="1" wrap="square" lIns="0" tIns="0" rIns="0" bIns="0" anchor="t" anchorCtr="0">
              <a:noAutofit/>
            </a:bodyPr>
            <a:lstStyle/>
            <a:p>
              <a:pPr algn="ctr">
                <a:buClr>
                  <a:schemeClr val="accent4"/>
                </a:buClr>
                <a:buSzPts val="800"/>
              </a:pPr>
              <a:r>
                <a:rPr lang="en-US" sz="1100" b="1">
                  <a:solidFill>
                    <a:schemeClr val="accent4"/>
                  </a:solidFill>
                  <a:latin typeface="Lato"/>
                  <a:ea typeface="Lato"/>
                  <a:cs typeface="Lato"/>
                  <a:sym typeface="Lato"/>
                </a:rPr>
                <a:t>JUN</a:t>
              </a:r>
              <a:endParaRPr/>
            </a:p>
          </p:txBody>
        </p:sp>
      </p:grpSp>
      <p:grpSp>
        <p:nvGrpSpPr>
          <p:cNvPr id="4669" name="Google Shape;4669;p166"/>
          <p:cNvGrpSpPr/>
          <p:nvPr/>
        </p:nvGrpSpPr>
        <p:grpSpPr>
          <a:xfrm>
            <a:off x="2584407" y="2057401"/>
            <a:ext cx="594599" cy="3670711"/>
            <a:chOff x="2074809" y="1543050"/>
            <a:chExt cx="445949" cy="2753033"/>
          </a:xfrm>
        </p:grpSpPr>
        <p:sp>
          <p:nvSpPr>
            <p:cNvPr id="4670" name="Google Shape;4670;p166"/>
            <p:cNvSpPr txBox="1"/>
            <p:nvPr/>
          </p:nvSpPr>
          <p:spPr>
            <a:xfrm>
              <a:off x="2074809" y="1543050"/>
              <a:ext cx="445949" cy="190417"/>
            </a:xfrm>
            <a:prstGeom prst="rect">
              <a:avLst/>
            </a:prstGeom>
            <a:noFill/>
            <a:ln>
              <a:noFill/>
            </a:ln>
          </p:spPr>
          <p:txBody>
            <a:bodyPr spcFirstLastPara="1" wrap="square" lIns="0" tIns="0" rIns="0" bIns="0" anchor="t" anchorCtr="0">
              <a:noAutofit/>
            </a:bodyPr>
            <a:lstStyle/>
            <a:p>
              <a:pPr algn="ctr"/>
              <a:r>
                <a:rPr lang="en-US" sz="1600" b="1">
                  <a:solidFill>
                    <a:schemeClr val="accent1"/>
                  </a:solidFill>
                  <a:latin typeface="Lato"/>
                  <a:ea typeface="Lato"/>
                  <a:cs typeface="Lato"/>
                  <a:sym typeface="Lato"/>
                </a:rPr>
                <a:t>62%</a:t>
              </a:r>
              <a:endParaRPr/>
            </a:p>
          </p:txBody>
        </p:sp>
        <p:sp>
          <p:nvSpPr>
            <p:cNvPr id="4671" name="Google Shape;4671;p166"/>
            <p:cNvSpPr txBox="1"/>
            <p:nvPr/>
          </p:nvSpPr>
          <p:spPr>
            <a:xfrm>
              <a:off x="2083148" y="4165171"/>
              <a:ext cx="429269" cy="130912"/>
            </a:xfrm>
            <a:prstGeom prst="rect">
              <a:avLst/>
            </a:prstGeom>
            <a:noFill/>
            <a:ln>
              <a:noFill/>
            </a:ln>
          </p:spPr>
          <p:txBody>
            <a:bodyPr spcFirstLastPara="1" wrap="square" lIns="0" tIns="0" rIns="0" bIns="0" anchor="t" anchorCtr="0">
              <a:noAutofit/>
            </a:bodyPr>
            <a:lstStyle/>
            <a:p>
              <a:pPr algn="ctr">
                <a:buClr>
                  <a:schemeClr val="accent4"/>
                </a:buClr>
                <a:buSzPts val="800"/>
              </a:pPr>
              <a:r>
                <a:rPr lang="en-US" sz="1100" b="1">
                  <a:solidFill>
                    <a:schemeClr val="accent4"/>
                  </a:solidFill>
                  <a:latin typeface="Lato"/>
                  <a:ea typeface="Lato"/>
                  <a:cs typeface="Lato"/>
                  <a:sym typeface="Lato"/>
                </a:rPr>
                <a:t>MAR</a:t>
              </a:r>
              <a:endParaRPr/>
            </a:p>
          </p:txBody>
        </p:sp>
        <p:grpSp>
          <p:nvGrpSpPr>
            <p:cNvPr id="4672" name="Google Shape;4672;p166"/>
            <p:cNvGrpSpPr/>
            <p:nvPr/>
          </p:nvGrpSpPr>
          <p:grpSpPr>
            <a:xfrm>
              <a:off x="2077149" y="1828691"/>
              <a:ext cx="441269" cy="2252741"/>
              <a:chOff x="1951832" y="1903214"/>
              <a:chExt cx="427941" cy="2184701"/>
            </a:xfrm>
          </p:grpSpPr>
          <p:sp>
            <p:nvSpPr>
              <p:cNvPr id="4673" name="Google Shape;4673;p166"/>
              <p:cNvSpPr/>
              <p:nvPr/>
            </p:nvSpPr>
            <p:spPr>
              <a:xfrm>
                <a:off x="1951832" y="4019374"/>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74" name="Google Shape;4674;p166"/>
              <p:cNvSpPr/>
              <p:nvPr/>
            </p:nvSpPr>
            <p:spPr>
              <a:xfrm>
                <a:off x="1951832" y="390799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75" name="Google Shape;4675;p166"/>
              <p:cNvSpPr/>
              <p:nvPr/>
            </p:nvSpPr>
            <p:spPr>
              <a:xfrm>
                <a:off x="1951832" y="3796619"/>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76" name="Google Shape;4676;p166"/>
              <p:cNvSpPr/>
              <p:nvPr/>
            </p:nvSpPr>
            <p:spPr>
              <a:xfrm>
                <a:off x="1951832" y="368524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77" name="Google Shape;4677;p166"/>
              <p:cNvSpPr/>
              <p:nvPr/>
            </p:nvSpPr>
            <p:spPr>
              <a:xfrm>
                <a:off x="1951832" y="357386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78" name="Google Shape;4678;p166"/>
              <p:cNvSpPr/>
              <p:nvPr/>
            </p:nvSpPr>
            <p:spPr>
              <a:xfrm>
                <a:off x="1951832" y="346248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79" name="Google Shape;4679;p166"/>
              <p:cNvSpPr/>
              <p:nvPr/>
            </p:nvSpPr>
            <p:spPr>
              <a:xfrm>
                <a:off x="1951832" y="3351112"/>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0" name="Google Shape;4680;p166"/>
              <p:cNvSpPr/>
              <p:nvPr/>
            </p:nvSpPr>
            <p:spPr>
              <a:xfrm>
                <a:off x="1951832" y="323973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1" name="Google Shape;4681;p166"/>
              <p:cNvSpPr/>
              <p:nvPr/>
            </p:nvSpPr>
            <p:spPr>
              <a:xfrm>
                <a:off x="1951832" y="312835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2" name="Google Shape;4682;p166"/>
              <p:cNvSpPr/>
              <p:nvPr/>
            </p:nvSpPr>
            <p:spPr>
              <a:xfrm>
                <a:off x="1951832" y="3016981"/>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3" name="Google Shape;4683;p166"/>
              <p:cNvSpPr/>
              <p:nvPr/>
            </p:nvSpPr>
            <p:spPr>
              <a:xfrm>
                <a:off x="1951832" y="2905605"/>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4" name="Google Shape;4684;p166"/>
              <p:cNvSpPr/>
              <p:nvPr/>
            </p:nvSpPr>
            <p:spPr>
              <a:xfrm>
                <a:off x="1951832" y="2794228"/>
                <a:ext cx="427941"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5" name="Google Shape;4685;p166"/>
              <p:cNvSpPr/>
              <p:nvPr/>
            </p:nvSpPr>
            <p:spPr>
              <a:xfrm>
                <a:off x="1951832" y="268285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6" name="Google Shape;4686;p166"/>
              <p:cNvSpPr/>
              <p:nvPr/>
            </p:nvSpPr>
            <p:spPr>
              <a:xfrm>
                <a:off x="1951832" y="257147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7" name="Google Shape;4687;p166"/>
              <p:cNvSpPr/>
              <p:nvPr/>
            </p:nvSpPr>
            <p:spPr>
              <a:xfrm>
                <a:off x="1951832" y="2460098"/>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8" name="Google Shape;4688;p166"/>
              <p:cNvSpPr/>
              <p:nvPr/>
            </p:nvSpPr>
            <p:spPr>
              <a:xfrm>
                <a:off x="1951832" y="234872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89" name="Google Shape;4689;p166"/>
              <p:cNvSpPr/>
              <p:nvPr/>
            </p:nvSpPr>
            <p:spPr>
              <a:xfrm>
                <a:off x="1951832" y="223734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90" name="Google Shape;4690;p166"/>
              <p:cNvSpPr/>
              <p:nvPr/>
            </p:nvSpPr>
            <p:spPr>
              <a:xfrm>
                <a:off x="1951832" y="2125967"/>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91" name="Google Shape;4691;p166"/>
              <p:cNvSpPr/>
              <p:nvPr/>
            </p:nvSpPr>
            <p:spPr>
              <a:xfrm>
                <a:off x="1951832" y="2014591"/>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92" name="Google Shape;4692;p166"/>
              <p:cNvSpPr/>
              <p:nvPr/>
            </p:nvSpPr>
            <p:spPr>
              <a:xfrm>
                <a:off x="1951832" y="1903214"/>
                <a:ext cx="427941" cy="68541"/>
              </a:xfrm>
              <a:prstGeom prst="roundRect">
                <a:avLst>
                  <a:gd name="adj" fmla="val 50000"/>
                </a:avLst>
              </a:prstGeom>
              <a:solidFill>
                <a:schemeClr val="accent6"/>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4693" name="Google Shape;4693;p166"/>
              <p:cNvSpPr/>
              <p:nvPr/>
            </p:nvSpPr>
            <p:spPr>
              <a:xfrm>
                <a:off x="1951832" y="2682851"/>
                <a:ext cx="155482" cy="68541"/>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grpSp>
      </p:grpSp>
      <p:sp>
        <p:nvSpPr>
          <p:cNvPr id="4694" name="Google Shape;4694;p166"/>
          <p:cNvSpPr txBox="1"/>
          <p:nvPr/>
        </p:nvSpPr>
        <p:spPr>
          <a:xfrm>
            <a:off x="7993591" y="2685618"/>
            <a:ext cx="3402540" cy="640175"/>
          </a:xfrm>
          <a:prstGeom prst="rect">
            <a:avLst/>
          </a:prstGeom>
          <a:noFill/>
          <a:ln>
            <a:noFill/>
          </a:ln>
        </p:spPr>
        <p:txBody>
          <a:bodyPr spcFirstLastPara="1" wrap="square" lIns="0" tIns="0" rIns="0" bIns="0" anchor="t" anchorCtr="0">
            <a:noAutofit/>
          </a:bodyPr>
          <a:lstStyle/>
          <a:p>
            <a:pPr>
              <a:lnSpc>
                <a:spcPct val="130000"/>
              </a:lnSpc>
            </a:pPr>
            <a:r>
              <a:rPr lang="en-US" sz="1100">
                <a:solidFill>
                  <a:schemeClr val="accent4"/>
                </a:solidFill>
                <a:latin typeface="Lato"/>
                <a:ea typeface="Lato"/>
                <a:cs typeface="Lato"/>
                <a:sym typeface="Lato"/>
              </a:rPr>
              <a:t>Insert some data and analysis about the title here. Data, analysis, explanation and information should be short and brief. Insert some explanation.</a:t>
            </a:r>
            <a:endParaRPr/>
          </a:p>
        </p:txBody>
      </p:sp>
      <p:grpSp>
        <p:nvGrpSpPr>
          <p:cNvPr id="4695" name="Google Shape;4695;p166"/>
          <p:cNvGrpSpPr/>
          <p:nvPr/>
        </p:nvGrpSpPr>
        <p:grpSpPr>
          <a:xfrm>
            <a:off x="7993593" y="1971843"/>
            <a:ext cx="3389841" cy="656591"/>
            <a:chOff x="5995194" y="1478882"/>
            <a:chExt cx="2542381" cy="492443"/>
          </a:xfrm>
        </p:grpSpPr>
        <p:sp>
          <p:nvSpPr>
            <p:cNvPr id="4696" name="Google Shape;4696;p166"/>
            <p:cNvSpPr txBox="1"/>
            <p:nvPr/>
          </p:nvSpPr>
          <p:spPr>
            <a:xfrm>
              <a:off x="6980917" y="1594464"/>
              <a:ext cx="1556658"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sz="1300" b="1">
                  <a:solidFill>
                    <a:schemeClr val="accent1"/>
                  </a:solidFill>
                  <a:latin typeface="Lato"/>
                  <a:ea typeface="Lato"/>
                  <a:cs typeface="Lato"/>
                  <a:sym typeface="Lato"/>
                </a:rPr>
                <a:t>Revenue Growth in Second Six Months of 2018</a:t>
              </a:r>
              <a:endParaRPr/>
            </a:p>
          </p:txBody>
        </p:sp>
        <p:sp>
          <p:nvSpPr>
            <p:cNvPr id="4697" name="Google Shape;4697;p166"/>
            <p:cNvSpPr txBox="1"/>
            <p:nvPr/>
          </p:nvSpPr>
          <p:spPr>
            <a:xfrm>
              <a:off x="5995194" y="1478882"/>
              <a:ext cx="910431" cy="492443"/>
            </a:xfrm>
            <a:prstGeom prst="rect">
              <a:avLst/>
            </a:prstGeom>
            <a:noFill/>
            <a:ln>
              <a:noFill/>
            </a:ln>
          </p:spPr>
          <p:txBody>
            <a:bodyPr spcFirstLastPara="1" wrap="square" lIns="0" tIns="0" rIns="0" bIns="0" anchor="t" anchorCtr="0">
              <a:noAutofit/>
            </a:bodyPr>
            <a:lstStyle/>
            <a:p>
              <a:r>
                <a:rPr lang="en-US" sz="4300">
                  <a:solidFill>
                    <a:schemeClr val="accent2"/>
                  </a:solidFill>
                  <a:latin typeface="Lato Black"/>
                  <a:ea typeface="Lato Black"/>
                  <a:cs typeface="Lato Black"/>
                  <a:sym typeface="Lato Black"/>
                </a:rPr>
                <a:t>54%</a:t>
              </a:r>
              <a:endParaRPr/>
            </a:p>
          </p:txBody>
        </p:sp>
      </p:grpSp>
      <p:sp>
        <p:nvSpPr>
          <p:cNvPr id="4698" name="Google Shape;4698;p166"/>
          <p:cNvSpPr/>
          <p:nvPr/>
        </p:nvSpPr>
        <p:spPr>
          <a:xfrm>
            <a:off x="7607200" y="2103773"/>
            <a:ext cx="227357" cy="453068"/>
          </a:xfrm>
          <a:custGeom>
            <a:avLst/>
            <a:gdLst/>
            <a:ahLst/>
            <a:cxnLst/>
            <a:rect l="l" t="t" r="r" b="b"/>
            <a:pathLst>
              <a:path w="177" h="353" extrusionOk="0">
                <a:moveTo>
                  <a:pt x="174" y="83"/>
                </a:moveTo>
                <a:cubicBezTo>
                  <a:pt x="94" y="2"/>
                  <a:pt x="94" y="2"/>
                  <a:pt x="94" y="2"/>
                </a:cubicBezTo>
                <a:cubicBezTo>
                  <a:pt x="93" y="1"/>
                  <a:pt x="91" y="0"/>
                  <a:pt x="89" y="0"/>
                </a:cubicBezTo>
                <a:cubicBezTo>
                  <a:pt x="86" y="0"/>
                  <a:pt x="84" y="1"/>
                  <a:pt x="83" y="2"/>
                </a:cubicBezTo>
                <a:cubicBezTo>
                  <a:pt x="3" y="83"/>
                  <a:pt x="3" y="83"/>
                  <a:pt x="3" y="83"/>
                </a:cubicBezTo>
                <a:cubicBezTo>
                  <a:pt x="1" y="84"/>
                  <a:pt x="0" y="86"/>
                  <a:pt x="0" y="88"/>
                </a:cubicBezTo>
                <a:cubicBezTo>
                  <a:pt x="0" y="93"/>
                  <a:pt x="4" y="96"/>
                  <a:pt x="8" y="96"/>
                </a:cubicBezTo>
                <a:cubicBezTo>
                  <a:pt x="10" y="96"/>
                  <a:pt x="12" y="95"/>
                  <a:pt x="14" y="94"/>
                </a:cubicBezTo>
                <a:cubicBezTo>
                  <a:pt x="80" y="27"/>
                  <a:pt x="80" y="27"/>
                  <a:pt x="80" y="27"/>
                </a:cubicBezTo>
                <a:cubicBezTo>
                  <a:pt x="80" y="345"/>
                  <a:pt x="80" y="345"/>
                  <a:pt x="80" y="345"/>
                </a:cubicBezTo>
                <a:cubicBezTo>
                  <a:pt x="80" y="350"/>
                  <a:pt x="84" y="353"/>
                  <a:pt x="89" y="353"/>
                </a:cubicBezTo>
                <a:cubicBezTo>
                  <a:pt x="93" y="353"/>
                  <a:pt x="97" y="350"/>
                  <a:pt x="97" y="345"/>
                </a:cubicBezTo>
                <a:cubicBezTo>
                  <a:pt x="97" y="27"/>
                  <a:pt x="97" y="27"/>
                  <a:pt x="97" y="27"/>
                </a:cubicBezTo>
                <a:cubicBezTo>
                  <a:pt x="163" y="94"/>
                  <a:pt x="163" y="94"/>
                  <a:pt x="163" y="94"/>
                </a:cubicBezTo>
                <a:cubicBezTo>
                  <a:pt x="165" y="95"/>
                  <a:pt x="167" y="96"/>
                  <a:pt x="169" y="96"/>
                </a:cubicBezTo>
                <a:cubicBezTo>
                  <a:pt x="173" y="96"/>
                  <a:pt x="177" y="93"/>
                  <a:pt x="177" y="88"/>
                </a:cubicBezTo>
                <a:cubicBezTo>
                  <a:pt x="177" y="86"/>
                  <a:pt x="176" y="84"/>
                  <a:pt x="174" y="83"/>
                </a:cubicBezTo>
              </a:path>
            </a:pathLst>
          </a:custGeom>
          <a:solidFill>
            <a:schemeClr val="accent2"/>
          </a:solidFill>
          <a:ln>
            <a:noFill/>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sp>
        <p:nvSpPr>
          <p:cNvPr id="4699" name="Google Shape;4699;p166"/>
          <p:cNvSpPr txBox="1"/>
          <p:nvPr/>
        </p:nvSpPr>
        <p:spPr>
          <a:xfrm>
            <a:off x="7993592" y="4948787"/>
            <a:ext cx="3389843" cy="615981"/>
          </a:xfrm>
          <a:prstGeom prst="rect">
            <a:avLst/>
          </a:prstGeom>
          <a:noFill/>
          <a:ln>
            <a:noFill/>
          </a:ln>
        </p:spPr>
        <p:txBody>
          <a:bodyPr spcFirstLastPara="1" wrap="square" lIns="0" tIns="0" rIns="0" bIns="0" anchor="t" anchorCtr="0">
            <a:noAutofit/>
          </a:bodyPr>
          <a:lstStyle/>
          <a:p>
            <a:pPr>
              <a:lnSpc>
                <a:spcPct val="130000"/>
              </a:lnSpc>
            </a:pPr>
            <a:r>
              <a:rPr lang="en-US" sz="1100">
                <a:solidFill>
                  <a:schemeClr val="accent4"/>
                </a:solidFill>
                <a:latin typeface="Lato"/>
                <a:ea typeface="Lato"/>
                <a:cs typeface="Lato"/>
                <a:sym typeface="Lato"/>
              </a:rPr>
              <a:t>Insert some data and analysis about the title here. Data, analysis, explanation and information should be short and brief. Insert some explanation.</a:t>
            </a:r>
            <a:endParaRPr/>
          </a:p>
        </p:txBody>
      </p:sp>
      <p:grpSp>
        <p:nvGrpSpPr>
          <p:cNvPr id="4700" name="Google Shape;4700;p166"/>
          <p:cNvGrpSpPr/>
          <p:nvPr/>
        </p:nvGrpSpPr>
        <p:grpSpPr>
          <a:xfrm>
            <a:off x="7993593" y="4235013"/>
            <a:ext cx="3389840" cy="656591"/>
            <a:chOff x="5995195" y="3176259"/>
            <a:chExt cx="2542380" cy="492443"/>
          </a:xfrm>
        </p:grpSpPr>
        <p:sp>
          <p:nvSpPr>
            <p:cNvPr id="4701" name="Google Shape;4701;p166"/>
            <p:cNvSpPr txBox="1"/>
            <p:nvPr/>
          </p:nvSpPr>
          <p:spPr>
            <a:xfrm>
              <a:off x="7103462" y="3291840"/>
              <a:ext cx="1434113" cy="307777"/>
            </a:xfrm>
            <a:prstGeom prst="rect">
              <a:avLst/>
            </a:prstGeom>
            <a:noFill/>
            <a:ln>
              <a:noFill/>
            </a:ln>
          </p:spPr>
          <p:txBody>
            <a:bodyPr spcFirstLastPara="1" wrap="square" lIns="0" tIns="0" rIns="0" bIns="0" anchor="t" anchorCtr="0">
              <a:noAutofit/>
            </a:bodyPr>
            <a:lstStyle/>
            <a:p>
              <a:pPr>
                <a:buClr>
                  <a:schemeClr val="accent1"/>
                </a:buClr>
                <a:buSzPts val="1000"/>
              </a:pPr>
              <a:r>
                <a:rPr lang="en-US" sz="1300" b="1">
                  <a:solidFill>
                    <a:schemeClr val="accent1"/>
                  </a:solidFill>
                  <a:latin typeface="Lato"/>
                  <a:ea typeface="Lato"/>
                  <a:cs typeface="Lato"/>
                  <a:sym typeface="Lato"/>
                </a:rPr>
                <a:t>Revenue in First Six Months of 2018</a:t>
              </a:r>
              <a:endParaRPr/>
            </a:p>
          </p:txBody>
        </p:sp>
        <p:sp>
          <p:nvSpPr>
            <p:cNvPr id="4702" name="Google Shape;4702;p166"/>
            <p:cNvSpPr txBox="1"/>
            <p:nvPr/>
          </p:nvSpPr>
          <p:spPr>
            <a:xfrm>
              <a:off x="5995195" y="3176259"/>
              <a:ext cx="1053632" cy="492443"/>
            </a:xfrm>
            <a:prstGeom prst="rect">
              <a:avLst/>
            </a:prstGeom>
            <a:noFill/>
            <a:ln>
              <a:noFill/>
            </a:ln>
          </p:spPr>
          <p:txBody>
            <a:bodyPr spcFirstLastPara="1" wrap="square" lIns="0" tIns="0" rIns="0" bIns="0" anchor="t" anchorCtr="0">
              <a:noAutofit/>
            </a:bodyPr>
            <a:lstStyle/>
            <a:p>
              <a:r>
                <a:rPr lang="en-US" sz="4300">
                  <a:solidFill>
                    <a:schemeClr val="accent1"/>
                  </a:solidFill>
                  <a:latin typeface="Lato Black"/>
                  <a:ea typeface="Lato Black"/>
                  <a:cs typeface="Lato Black"/>
                  <a:sym typeface="Lato Black"/>
                </a:rPr>
                <a:t>-12%</a:t>
              </a:r>
              <a:endParaRPr/>
            </a:p>
          </p:txBody>
        </p:sp>
      </p:grpSp>
      <p:sp>
        <p:nvSpPr>
          <p:cNvPr id="4703" name="Google Shape;4703;p166"/>
          <p:cNvSpPr/>
          <p:nvPr/>
        </p:nvSpPr>
        <p:spPr>
          <a:xfrm rot="10800000">
            <a:off x="7607200" y="4366941"/>
            <a:ext cx="227357" cy="453068"/>
          </a:xfrm>
          <a:custGeom>
            <a:avLst/>
            <a:gdLst/>
            <a:ahLst/>
            <a:cxnLst/>
            <a:rect l="l" t="t" r="r" b="b"/>
            <a:pathLst>
              <a:path w="177" h="353" extrusionOk="0">
                <a:moveTo>
                  <a:pt x="174" y="83"/>
                </a:moveTo>
                <a:cubicBezTo>
                  <a:pt x="94" y="2"/>
                  <a:pt x="94" y="2"/>
                  <a:pt x="94" y="2"/>
                </a:cubicBezTo>
                <a:cubicBezTo>
                  <a:pt x="93" y="1"/>
                  <a:pt x="91" y="0"/>
                  <a:pt x="89" y="0"/>
                </a:cubicBezTo>
                <a:cubicBezTo>
                  <a:pt x="86" y="0"/>
                  <a:pt x="84" y="1"/>
                  <a:pt x="83" y="2"/>
                </a:cubicBezTo>
                <a:cubicBezTo>
                  <a:pt x="3" y="83"/>
                  <a:pt x="3" y="83"/>
                  <a:pt x="3" y="83"/>
                </a:cubicBezTo>
                <a:cubicBezTo>
                  <a:pt x="1" y="84"/>
                  <a:pt x="0" y="86"/>
                  <a:pt x="0" y="88"/>
                </a:cubicBezTo>
                <a:cubicBezTo>
                  <a:pt x="0" y="93"/>
                  <a:pt x="4" y="96"/>
                  <a:pt x="8" y="96"/>
                </a:cubicBezTo>
                <a:cubicBezTo>
                  <a:pt x="10" y="96"/>
                  <a:pt x="12" y="95"/>
                  <a:pt x="14" y="94"/>
                </a:cubicBezTo>
                <a:cubicBezTo>
                  <a:pt x="80" y="27"/>
                  <a:pt x="80" y="27"/>
                  <a:pt x="80" y="27"/>
                </a:cubicBezTo>
                <a:cubicBezTo>
                  <a:pt x="80" y="345"/>
                  <a:pt x="80" y="345"/>
                  <a:pt x="80" y="345"/>
                </a:cubicBezTo>
                <a:cubicBezTo>
                  <a:pt x="80" y="350"/>
                  <a:pt x="84" y="353"/>
                  <a:pt x="89" y="353"/>
                </a:cubicBezTo>
                <a:cubicBezTo>
                  <a:pt x="93" y="353"/>
                  <a:pt x="97" y="350"/>
                  <a:pt x="97" y="345"/>
                </a:cubicBezTo>
                <a:cubicBezTo>
                  <a:pt x="97" y="27"/>
                  <a:pt x="97" y="27"/>
                  <a:pt x="97" y="27"/>
                </a:cubicBezTo>
                <a:cubicBezTo>
                  <a:pt x="163" y="94"/>
                  <a:pt x="163" y="94"/>
                  <a:pt x="163" y="94"/>
                </a:cubicBezTo>
                <a:cubicBezTo>
                  <a:pt x="165" y="95"/>
                  <a:pt x="167" y="96"/>
                  <a:pt x="169" y="96"/>
                </a:cubicBezTo>
                <a:cubicBezTo>
                  <a:pt x="173" y="96"/>
                  <a:pt x="177" y="93"/>
                  <a:pt x="177" y="88"/>
                </a:cubicBezTo>
                <a:cubicBezTo>
                  <a:pt x="177" y="86"/>
                  <a:pt x="176" y="84"/>
                  <a:pt x="174" y="83"/>
                </a:cubicBezTo>
              </a:path>
            </a:pathLst>
          </a:custGeom>
          <a:solidFill>
            <a:schemeClr val="accent1"/>
          </a:solidFill>
          <a:ln>
            <a:noFill/>
          </a:ln>
        </p:spPr>
        <p:txBody>
          <a:bodyPr spcFirstLastPara="1" wrap="square" lIns="45700" tIns="22833" rIns="45700" bIns="22833" anchor="t" anchorCtr="0">
            <a:noAutofit/>
          </a:bodyPr>
          <a:lstStyle/>
          <a:p>
            <a:endParaRPr sz="700">
              <a:solidFill>
                <a:schemeClr val="dk1"/>
              </a:solidFill>
              <a:latin typeface="Lato"/>
              <a:ea typeface="Lato"/>
              <a:cs typeface="Lato"/>
              <a:sym typeface="Lato"/>
            </a:endParaRPr>
          </a:p>
        </p:txBody>
      </p:sp>
      <p:cxnSp>
        <p:nvCxnSpPr>
          <p:cNvPr id="4704" name="Google Shape;4704;p166"/>
          <p:cNvCxnSpPr/>
          <p:nvPr/>
        </p:nvCxnSpPr>
        <p:spPr>
          <a:xfrm>
            <a:off x="7993591" y="3809704"/>
            <a:ext cx="3389843" cy="0"/>
          </a:xfrm>
          <a:prstGeom prst="straightConnector1">
            <a:avLst/>
          </a:prstGeom>
          <a:noFill/>
          <a:ln w="9525" cap="flat" cmpd="sng">
            <a:solidFill>
              <a:schemeClr val="accent5"/>
            </a:solidFill>
            <a:prstDash val="solid"/>
            <a:miter lim="800000"/>
            <a:headEnd type="none" w="sm" len="sm"/>
            <a:tailEnd type="none" w="sm" len="sm"/>
          </a:ln>
        </p:spPr>
      </p:cxnSp>
    </p:spTree>
    <p:extLst>
      <p:ext uri="{BB962C8B-B14F-4D97-AF65-F5344CB8AC3E}">
        <p14:creationId xmlns:p14="http://schemas.microsoft.com/office/powerpoint/2010/main" val="257901490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8"/>
          <p:cNvSpPr txBox="1"/>
          <p:nvPr/>
        </p:nvSpPr>
        <p:spPr>
          <a:xfrm>
            <a:off x="1294493" y="1076665"/>
            <a:ext cx="10101641" cy="656591"/>
          </a:xfrm>
          <a:prstGeom prst="rect">
            <a:avLst/>
          </a:prstGeom>
          <a:noFill/>
          <a:ln>
            <a:noFill/>
          </a:ln>
        </p:spPr>
        <p:txBody>
          <a:bodyPr spcFirstLastPara="1" wrap="square" lIns="0" tIns="0" rIns="0" bIns="0" anchor="t" anchorCtr="0">
            <a:noAutofit/>
          </a:bodyPr>
          <a:lstStyle/>
          <a:p>
            <a:r>
              <a:rPr lang="en-US" sz="4300">
                <a:solidFill>
                  <a:schemeClr val="accent1"/>
                </a:solidFill>
                <a:latin typeface="Lato Black"/>
                <a:ea typeface="Lato Black"/>
                <a:cs typeface="Lato Black"/>
                <a:sym typeface="Lato Black"/>
              </a:rPr>
              <a:t>EXECUTIVE</a:t>
            </a:r>
            <a:r>
              <a:rPr lang="en-US" sz="4300">
                <a:solidFill>
                  <a:schemeClr val="accent2"/>
                </a:solidFill>
                <a:latin typeface="Lato Black"/>
                <a:ea typeface="Lato Black"/>
                <a:cs typeface="Lato Black"/>
                <a:sym typeface="Lato Black"/>
              </a:rPr>
              <a:t> SUMMARY</a:t>
            </a:r>
            <a:endParaRPr sz="4300">
              <a:solidFill>
                <a:schemeClr val="accent2"/>
              </a:solidFill>
              <a:latin typeface="Lato Black"/>
              <a:ea typeface="Lato Black"/>
              <a:cs typeface="Lato Black"/>
              <a:sym typeface="Lato Black"/>
            </a:endParaRPr>
          </a:p>
        </p:txBody>
      </p:sp>
      <p:cxnSp>
        <p:nvCxnSpPr>
          <p:cNvPr id="369" name="Google Shape;369;p38"/>
          <p:cNvCxnSpPr/>
          <p:nvPr/>
        </p:nvCxnSpPr>
        <p:spPr>
          <a:xfrm>
            <a:off x="791633" y="1216689"/>
            <a:ext cx="0" cy="1897931"/>
          </a:xfrm>
          <a:prstGeom prst="straightConnector1">
            <a:avLst/>
          </a:prstGeom>
          <a:noFill/>
          <a:ln w="28575" cap="flat" cmpd="sng">
            <a:solidFill>
              <a:schemeClr val="accent2"/>
            </a:solidFill>
            <a:prstDash val="solid"/>
            <a:miter lim="800000"/>
            <a:headEnd type="none" w="sm" len="sm"/>
            <a:tailEnd type="none" w="sm" len="sm"/>
          </a:ln>
        </p:spPr>
      </p:cxnSp>
      <p:grpSp>
        <p:nvGrpSpPr>
          <p:cNvPr id="370" name="Google Shape;370;p38"/>
          <p:cNvGrpSpPr/>
          <p:nvPr/>
        </p:nvGrpSpPr>
        <p:grpSpPr>
          <a:xfrm>
            <a:off x="1313077" y="2167031"/>
            <a:ext cx="2913723" cy="2899832"/>
            <a:chOff x="1033594" y="2921602"/>
            <a:chExt cx="2185292" cy="2174874"/>
          </a:xfrm>
        </p:grpSpPr>
        <p:sp>
          <p:nvSpPr>
            <p:cNvPr id="371" name="Google Shape;371;p38"/>
            <p:cNvSpPr txBox="1"/>
            <p:nvPr/>
          </p:nvSpPr>
          <p:spPr>
            <a:xfrm>
              <a:off x="1061473" y="3187850"/>
              <a:ext cx="2157413" cy="1908626"/>
            </a:xfrm>
            <a:prstGeom prst="rect">
              <a:avLst/>
            </a:prstGeom>
            <a:noFill/>
            <a:ln>
              <a:noFill/>
            </a:ln>
          </p:spPr>
          <p:txBody>
            <a:bodyPr spcFirstLastPara="1" wrap="square" lIns="0" tIns="0" rIns="0" bIns="0" anchor="t" anchorCtr="0">
              <a:noAutofit/>
            </a:bodyPr>
            <a:lstStyle/>
            <a:p>
              <a:pPr>
                <a:lnSpc>
                  <a:spcPct val="130000"/>
                </a:lnSpc>
              </a:pPr>
              <a:r>
                <a:rPr lang="en-US" sz="1400">
                  <a:solidFill>
                    <a:schemeClr val="accent4"/>
                  </a:solidFill>
                  <a:latin typeface="Lato"/>
                </a:rPr>
                <a:t>In project 1, we divided customers into different clusters and calculated the churn rate and lifetime value for customers. Finally, we came up with identifying who are the high value customers and made recommendations. </a:t>
              </a:r>
            </a:p>
          </p:txBody>
        </p:sp>
        <p:sp>
          <p:nvSpPr>
            <p:cNvPr id="372" name="Google Shape;372;p38"/>
            <p:cNvSpPr txBox="1"/>
            <p:nvPr/>
          </p:nvSpPr>
          <p:spPr>
            <a:xfrm>
              <a:off x="1033594" y="2921602"/>
              <a:ext cx="2157413" cy="153888"/>
            </a:xfrm>
            <a:prstGeom prst="rect">
              <a:avLst/>
            </a:prstGeom>
            <a:noFill/>
            <a:ln>
              <a:noFill/>
            </a:ln>
          </p:spPr>
          <p:txBody>
            <a:bodyPr spcFirstLastPara="1" wrap="square" lIns="0" tIns="0" rIns="0" bIns="0" anchor="t" anchorCtr="0">
              <a:noAutofit/>
            </a:bodyPr>
            <a:lstStyle/>
            <a:p>
              <a:pPr>
                <a:buClr>
                  <a:schemeClr val="accent2"/>
                </a:buClr>
                <a:buSzPts val="1000"/>
              </a:pPr>
              <a:r>
                <a:rPr lang="en-US" sz="1300" b="1">
                  <a:solidFill>
                    <a:schemeClr val="accent2"/>
                  </a:solidFill>
                  <a:latin typeface="Lato"/>
                  <a:ea typeface="Lato"/>
                  <a:cs typeface="Lato"/>
                  <a:sym typeface="Lato"/>
                </a:rPr>
                <a:t>Project 1：</a:t>
              </a:r>
              <a:endParaRPr sz="1300" b="1">
                <a:solidFill>
                  <a:schemeClr val="accent2"/>
                </a:solidFill>
                <a:latin typeface="Lato"/>
                <a:ea typeface="Lato"/>
                <a:cs typeface="Lato"/>
                <a:sym typeface="Lato"/>
              </a:endParaRPr>
            </a:p>
          </p:txBody>
        </p:sp>
      </p:grpSp>
      <p:grpSp>
        <p:nvGrpSpPr>
          <p:cNvPr id="376" name="Google Shape;376;p38"/>
          <p:cNvGrpSpPr/>
          <p:nvPr/>
        </p:nvGrpSpPr>
        <p:grpSpPr>
          <a:xfrm>
            <a:off x="5863751" y="2246776"/>
            <a:ext cx="2876551" cy="2674861"/>
            <a:chOff x="3680277" y="2921603"/>
            <a:chExt cx="2157413" cy="2939276"/>
          </a:xfrm>
        </p:grpSpPr>
        <p:sp>
          <p:nvSpPr>
            <p:cNvPr id="377" name="Google Shape;377;p38"/>
            <p:cNvSpPr txBox="1"/>
            <p:nvPr/>
          </p:nvSpPr>
          <p:spPr>
            <a:xfrm>
              <a:off x="3680277" y="3137604"/>
              <a:ext cx="2157413" cy="2723275"/>
            </a:xfrm>
            <a:prstGeom prst="rect">
              <a:avLst/>
            </a:prstGeom>
            <a:noFill/>
            <a:ln>
              <a:noFill/>
            </a:ln>
          </p:spPr>
          <p:txBody>
            <a:bodyPr spcFirstLastPara="1" wrap="square" lIns="0" tIns="0" rIns="0" bIns="0" anchor="t" anchorCtr="0">
              <a:noAutofit/>
            </a:bodyPr>
            <a:lstStyle/>
            <a:p>
              <a:pPr>
                <a:lnSpc>
                  <a:spcPct val="130000"/>
                </a:lnSpc>
              </a:pPr>
              <a:r>
                <a:rPr lang="en-US" sz="1400">
                  <a:solidFill>
                    <a:schemeClr val="accent4"/>
                  </a:solidFill>
                  <a:latin typeface="Lato"/>
                </a:rPr>
                <a:t>In project 2, we analyzed different campaigns from various perspectives and found out what sets apart some outstanding ads. We also did research into what made good ads. Finally, we provided some recommendation on ads.  </a:t>
              </a:r>
            </a:p>
          </p:txBody>
        </p:sp>
        <p:sp>
          <p:nvSpPr>
            <p:cNvPr id="378" name="Google Shape;378;p38"/>
            <p:cNvSpPr txBox="1"/>
            <p:nvPr/>
          </p:nvSpPr>
          <p:spPr>
            <a:xfrm>
              <a:off x="3680277" y="2921603"/>
              <a:ext cx="2157413" cy="184521"/>
            </a:xfrm>
            <a:prstGeom prst="rect">
              <a:avLst/>
            </a:prstGeom>
            <a:noFill/>
            <a:ln>
              <a:noFill/>
            </a:ln>
          </p:spPr>
          <p:txBody>
            <a:bodyPr spcFirstLastPara="1" wrap="square" lIns="0" tIns="0" rIns="0" bIns="0" anchor="t" anchorCtr="0">
              <a:noAutofit/>
            </a:bodyPr>
            <a:lstStyle/>
            <a:p>
              <a:pPr>
                <a:buClr>
                  <a:schemeClr val="accent2"/>
                </a:buClr>
                <a:buSzPts val="1000"/>
              </a:pPr>
              <a:r>
                <a:rPr lang="en-US" sz="1300" b="1">
                  <a:solidFill>
                    <a:schemeClr val="accent2"/>
                  </a:solidFill>
                  <a:latin typeface="Lato"/>
                  <a:ea typeface="Lato"/>
                  <a:cs typeface="Lato"/>
                  <a:sym typeface="Lato"/>
                </a:rPr>
                <a:t>Project 2: </a:t>
              </a:r>
              <a:endParaRPr sz="1300" b="1">
                <a:solidFill>
                  <a:schemeClr val="accent2"/>
                </a:solidFill>
                <a:latin typeface="Lato"/>
                <a:ea typeface="Lato"/>
                <a:cs typeface="Lato"/>
                <a:sym typeface="Lato"/>
              </a:endParaRPr>
            </a:p>
          </p:txBody>
        </p:sp>
      </p:grpSp>
      <p:pic>
        <p:nvPicPr>
          <p:cNvPr id="379" name="Google Shape;379;p38"/>
          <p:cNvPicPr preferRelativeResize="0"/>
          <p:nvPr/>
        </p:nvPicPr>
        <p:blipFill rotWithShape="1">
          <a:blip r:embed="rId3">
            <a:alphaModFix/>
          </a:blip>
          <a:srcRect/>
          <a:stretch/>
        </p:blipFill>
        <p:spPr>
          <a:xfrm>
            <a:off x="9311851" y="156465"/>
            <a:ext cx="2118996" cy="495873"/>
          </a:xfrm>
          <a:prstGeom prst="rect">
            <a:avLst/>
          </a:prstGeom>
          <a:noFill/>
          <a:ln>
            <a:noFill/>
          </a:ln>
        </p:spPr>
      </p:pic>
    </p:spTree>
    <p:extLst>
      <p:ext uri="{BB962C8B-B14F-4D97-AF65-F5344CB8AC3E}">
        <p14:creationId xmlns:p14="http://schemas.microsoft.com/office/powerpoint/2010/main" val="354127352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39"/>
          <p:cNvPicPr preferRelativeResize="0">
            <a:picLocks noGrp="1"/>
          </p:cNvPicPr>
          <p:nvPr>
            <p:ph type="pic" idx="2"/>
          </p:nvPr>
        </p:nvPicPr>
        <p:blipFill rotWithShape="1">
          <a:blip r:embed="rId3">
            <a:alphaModFix/>
            <a:duotone>
              <a:prstClr val="black"/>
              <a:schemeClr val="accent6">
                <a:tint val="45000"/>
                <a:satMod val="400000"/>
              </a:schemeClr>
            </a:duotone>
          </a:blip>
          <a:srcRect t="7823" b="7823"/>
          <a:stretch/>
        </p:blipFill>
        <p:spPr>
          <a:xfrm>
            <a:off x="0" y="0"/>
            <a:ext cx="12192000" cy="6858000"/>
          </a:xfrm>
          <a:prstGeom prst="rect">
            <a:avLst/>
          </a:prstGeom>
          <a:noFill/>
          <a:ln>
            <a:noFill/>
          </a:ln>
        </p:spPr>
      </p:pic>
      <p:sp>
        <p:nvSpPr>
          <p:cNvPr id="385" name="Google Shape;385;p39"/>
          <p:cNvSpPr/>
          <p:nvPr/>
        </p:nvSpPr>
        <p:spPr>
          <a:xfrm>
            <a:off x="0" y="3213100"/>
            <a:ext cx="6096000" cy="3644900"/>
          </a:xfrm>
          <a:prstGeom prst="rect">
            <a:avLst/>
          </a:prstGeom>
          <a:solidFill>
            <a:schemeClr val="lt1">
              <a:alpha val="89803"/>
            </a:schemeClr>
          </a:solidFill>
          <a:ln>
            <a:noFill/>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grpSp>
        <p:nvGrpSpPr>
          <p:cNvPr id="386" name="Google Shape;386;p39"/>
          <p:cNvGrpSpPr/>
          <p:nvPr/>
        </p:nvGrpSpPr>
        <p:grpSpPr>
          <a:xfrm>
            <a:off x="603297" y="3998732"/>
            <a:ext cx="5860564" cy="2411597"/>
            <a:chOff x="594362" y="1974291"/>
            <a:chExt cx="3583500" cy="980791"/>
          </a:xfrm>
        </p:grpSpPr>
        <p:cxnSp>
          <p:nvCxnSpPr>
            <p:cNvPr id="387" name="Google Shape;387;p39"/>
            <p:cNvCxnSpPr/>
            <p:nvPr/>
          </p:nvCxnSpPr>
          <p:spPr>
            <a:xfrm>
              <a:off x="594362" y="1974291"/>
              <a:ext cx="914400" cy="0"/>
            </a:xfrm>
            <a:prstGeom prst="straightConnector1">
              <a:avLst/>
            </a:prstGeom>
            <a:noFill/>
            <a:ln w="28575" cap="flat" cmpd="sng">
              <a:solidFill>
                <a:srgbClr val="C00000"/>
              </a:solidFill>
              <a:prstDash val="solid"/>
              <a:miter lim="800000"/>
              <a:headEnd type="none" w="sm" len="sm"/>
              <a:tailEnd type="none" w="sm" len="sm"/>
            </a:ln>
          </p:spPr>
        </p:cxnSp>
        <p:sp>
          <p:nvSpPr>
            <p:cNvPr id="389" name="Google Shape;389;p39"/>
            <p:cNvSpPr txBox="1"/>
            <p:nvPr/>
          </p:nvSpPr>
          <p:spPr>
            <a:xfrm>
              <a:off x="594362" y="2031752"/>
              <a:ext cx="3583500" cy="923330"/>
            </a:xfrm>
            <a:prstGeom prst="rect">
              <a:avLst/>
            </a:prstGeom>
            <a:noFill/>
            <a:ln>
              <a:noFill/>
            </a:ln>
          </p:spPr>
          <p:txBody>
            <a:bodyPr spcFirstLastPara="1" wrap="square" lIns="0" tIns="0" rIns="0" bIns="0" anchor="t" anchorCtr="0">
              <a:noAutofit/>
            </a:bodyPr>
            <a:lstStyle/>
            <a:p>
              <a:pPr>
                <a:lnSpc>
                  <a:spcPct val="112500"/>
                </a:lnSpc>
              </a:pPr>
              <a:r>
                <a:rPr lang="en-US" altLang="zh-CN" sz="4300">
                  <a:solidFill>
                    <a:srgbClr val="4B5050"/>
                  </a:solidFill>
                  <a:latin typeface="Lato Black"/>
                  <a:ea typeface="Lato Black"/>
                  <a:cs typeface="Arial"/>
                </a:rPr>
                <a:t>Project</a:t>
              </a:r>
              <a:r>
                <a:rPr lang="zh-CN" altLang="en-US" sz="4300">
                  <a:solidFill>
                    <a:srgbClr val="4B5050"/>
                  </a:solidFill>
                  <a:latin typeface="Lato Black"/>
                  <a:ea typeface="Lato Black"/>
                  <a:cs typeface="Arial"/>
                </a:rPr>
                <a:t> </a:t>
              </a:r>
              <a:r>
                <a:rPr lang="en-US" altLang="zh-CN" sz="4300">
                  <a:solidFill>
                    <a:srgbClr val="4B5050"/>
                  </a:solidFill>
                  <a:latin typeface="Lato Black"/>
                  <a:ea typeface="Lato Black"/>
                  <a:cs typeface="Arial"/>
                </a:rPr>
                <a:t>1:</a:t>
              </a:r>
            </a:p>
            <a:p>
              <a:pPr>
                <a:lnSpc>
                  <a:spcPct val="112500"/>
                </a:lnSpc>
              </a:pPr>
              <a:r>
                <a:rPr lang="en-US" altLang="zh-CN" sz="4300">
                  <a:solidFill>
                    <a:srgbClr val="4B5050"/>
                  </a:solidFill>
                  <a:latin typeface="Lato Black"/>
                  <a:ea typeface="Lato Black"/>
                  <a:cs typeface="Arial"/>
                </a:rPr>
                <a:t>Identify</a:t>
              </a:r>
              <a:r>
                <a:rPr lang="zh-CN" altLang="en-US" sz="4300">
                  <a:solidFill>
                    <a:srgbClr val="4B5050"/>
                  </a:solidFill>
                  <a:latin typeface="Lato Black"/>
                  <a:ea typeface="Lato Black"/>
                  <a:cs typeface="Arial"/>
                </a:rPr>
                <a:t> </a:t>
              </a:r>
              <a:r>
                <a:rPr lang="en-US" altLang="zh-CN" sz="4300">
                  <a:solidFill>
                    <a:srgbClr val="4B5050"/>
                  </a:solidFill>
                  <a:latin typeface="Lato Black"/>
                  <a:ea typeface="Lato Black"/>
                  <a:cs typeface="Arial"/>
                </a:rPr>
                <a:t>High</a:t>
              </a:r>
              <a:r>
                <a:rPr lang="zh-CN" altLang="en-US" sz="4300">
                  <a:solidFill>
                    <a:srgbClr val="4B5050"/>
                  </a:solidFill>
                  <a:latin typeface="Lato Black"/>
                  <a:ea typeface="Lato Black"/>
                  <a:cs typeface="Arial"/>
                </a:rPr>
                <a:t> </a:t>
              </a:r>
              <a:r>
                <a:rPr lang="en-US" altLang="zh-CN" sz="4300">
                  <a:solidFill>
                    <a:srgbClr val="4B5050"/>
                  </a:solidFill>
                  <a:latin typeface="Lato Black"/>
                  <a:ea typeface="Lato Black"/>
                  <a:cs typeface="Arial"/>
                </a:rPr>
                <a:t>Value</a:t>
              </a:r>
              <a:r>
                <a:rPr lang="zh-CN" altLang="en-US" sz="4300">
                  <a:solidFill>
                    <a:srgbClr val="4B5050"/>
                  </a:solidFill>
                  <a:latin typeface="Lato Black"/>
                  <a:ea typeface="Lato Black"/>
                  <a:cs typeface="Arial"/>
                </a:rPr>
                <a:t> </a:t>
              </a:r>
              <a:r>
                <a:rPr lang="en-US" altLang="zh-CN" sz="4300">
                  <a:solidFill>
                    <a:srgbClr val="4B5050"/>
                  </a:solidFill>
                  <a:latin typeface="Lato Black"/>
                  <a:ea typeface="Lato Black"/>
                  <a:cs typeface="Arial"/>
                </a:rPr>
                <a:t>Customers</a:t>
              </a:r>
              <a:endParaRPr lang="en-US" sz="4300">
                <a:solidFill>
                  <a:srgbClr val="4B5050"/>
                </a:solidFill>
                <a:latin typeface="Lato Black"/>
                <a:ea typeface="Lato Black"/>
                <a:cs typeface="Arial"/>
              </a:endParaRPr>
            </a:p>
          </p:txBody>
        </p:sp>
      </p:grpSp>
    </p:spTree>
    <p:extLst>
      <p:ext uri="{BB962C8B-B14F-4D97-AF65-F5344CB8AC3E}">
        <p14:creationId xmlns:p14="http://schemas.microsoft.com/office/powerpoint/2010/main" val="52947726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cxnSp>
        <p:nvCxnSpPr>
          <p:cNvPr id="1896" name="Google Shape;1896;p93"/>
          <p:cNvCxnSpPr>
            <a:cxnSpLocks/>
          </p:cNvCxnSpPr>
          <p:nvPr/>
        </p:nvCxnSpPr>
        <p:spPr>
          <a:xfrm>
            <a:off x="5770976" y="2096980"/>
            <a:ext cx="2000" cy="998400"/>
          </a:xfrm>
          <a:prstGeom prst="straightConnector1">
            <a:avLst/>
          </a:prstGeom>
          <a:noFill/>
          <a:ln w="12700" cap="flat" cmpd="sng">
            <a:solidFill>
              <a:schemeClr val="accent5"/>
            </a:solidFill>
            <a:prstDash val="solid"/>
            <a:miter lim="800000"/>
            <a:headEnd type="none" w="sm" len="sm"/>
            <a:tailEnd type="none" w="sm" len="sm"/>
          </a:ln>
        </p:spPr>
      </p:cxnSp>
      <p:grpSp>
        <p:nvGrpSpPr>
          <p:cNvPr id="1898" name="Google Shape;1898;p93"/>
          <p:cNvGrpSpPr/>
          <p:nvPr/>
        </p:nvGrpSpPr>
        <p:grpSpPr>
          <a:xfrm>
            <a:off x="3655970" y="2108552"/>
            <a:ext cx="1958736" cy="988240"/>
            <a:chOff x="2978032" y="1916860"/>
            <a:chExt cx="1469052" cy="741180"/>
          </a:xfrm>
        </p:grpSpPr>
        <p:cxnSp>
          <p:nvCxnSpPr>
            <p:cNvPr id="1899" name="Google Shape;1899;p93"/>
            <p:cNvCxnSpPr/>
            <p:nvPr/>
          </p:nvCxnSpPr>
          <p:spPr>
            <a:xfrm>
              <a:off x="4447084" y="1916860"/>
              <a:ext cx="0" cy="203074"/>
            </a:xfrm>
            <a:prstGeom prst="straightConnector1">
              <a:avLst/>
            </a:prstGeom>
            <a:noFill/>
            <a:ln w="12700" cap="flat" cmpd="sng">
              <a:solidFill>
                <a:schemeClr val="accent5"/>
              </a:solidFill>
              <a:prstDash val="solid"/>
              <a:miter lim="800000"/>
              <a:headEnd type="none" w="sm" len="sm"/>
              <a:tailEnd type="none" w="sm" len="sm"/>
            </a:ln>
          </p:spPr>
        </p:cxnSp>
        <p:sp>
          <p:nvSpPr>
            <p:cNvPr id="1900" name="Google Shape;1900;p93"/>
            <p:cNvSpPr/>
            <p:nvPr/>
          </p:nvSpPr>
          <p:spPr>
            <a:xfrm flipH="1">
              <a:off x="2978032" y="2241834"/>
              <a:ext cx="248561" cy="248561"/>
            </a:xfrm>
            <a:prstGeom prst="arc">
              <a:avLst>
                <a:gd name="adj1" fmla="val 16200000"/>
                <a:gd name="adj2" fmla="val 0"/>
              </a:avLst>
            </a:prstGeom>
            <a:noFill/>
            <a:ln w="12700"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dk1"/>
                </a:solidFill>
                <a:latin typeface="Lato"/>
                <a:ea typeface="Lato"/>
                <a:cs typeface="Lato"/>
                <a:sym typeface="Lato"/>
              </a:endParaRPr>
            </a:p>
          </p:txBody>
        </p:sp>
        <p:grpSp>
          <p:nvGrpSpPr>
            <p:cNvPr id="1901" name="Google Shape;1901;p93"/>
            <p:cNvGrpSpPr/>
            <p:nvPr/>
          </p:nvGrpSpPr>
          <p:grpSpPr>
            <a:xfrm>
              <a:off x="2978032" y="1993273"/>
              <a:ext cx="1469052" cy="664767"/>
              <a:chOff x="2978032" y="1993273"/>
              <a:chExt cx="1469052" cy="664767"/>
            </a:xfrm>
          </p:grpSpPr>
          <p:cxnSp>
            <p:nvCxnSpPr>
              <p:cNvPr id="1902" name="Google Shape;1902;p93"/>
              <p:cNvCxnSpPr/>
              <p:nvPr/>
            </p:nvCxnSpPr>
            <p:spPr>
              <a:xfrm>
                <a:off x="2978032" y="2359765"/>
                <a:ext cx="1" cy="298275"/>
              </a:xfrm>
              <a:prstGeom prst="straightConnector1">
                <a:avLst/>
              </a:prstGeom>
              <a:noFill/>
              <a:ln w="12700" cap="flat" cmpd="sng">
                <a:solidFill>
                  <a:schemeClr val="accent5"/>
                </a:solidFill>
                <a:prstDash val="solid"/>
                <a:miter lim="800000"/>
                <a:headEnd type="none" w="sm" len="sm"/>
                <a:tailEnd type="none" w="sm" len="sm"/>
              </a:ln>
            </p:spPr>
          </p:cxnSp>
          <p:cxnSp>
            <p:nvCxnSpPr>
              <p:cNvPr id="1903" name="Google Shape;1903;p93"/>
              <p:cNvCxnSpPr>
                <a:stCxn id="1900" idx="0"/>
                <a:endCxn id="1904" idx="0"/>
              </p:cNvCxnSpPr>
              <p:nvPr/>
            </p:nvCxnSpPr>
            <p:spPr>
              <a:xfrm>
                <a:off x="3102312" y="2241834"/>
                <a:ext cx="1220400" cy="0"/>
              </a:xfrm>
              <a:prstGeom prst="straightConnector1">
                <a:avLst/>
              </a:prstGeom>
              <a:noFill/>
              <a:ln w="12700" cap="flat" cmpd="sng">
                <a:solidFill>
                  <a:schemeClr val="accent5"/>
                </a:solidFill>
                <a:prstDash val="solid"/>
                <a:miter lim="800000"/>
                <a:headEnd type="none" w="sm" len="sm"/>
                <a:tailEnd type="none" w="sm" len="sm"/>
              </a:ln>
            </p:spPr>
          </p:cxnSp>
          <p:sp>
            <p:nvSpPr>
              <p:cNvPr id="1904" name="Google Shape;1904;p93"/>
              <p:cNvSpPr/>
              <p:nvPr/>
            </p:nvSpPr>
            <p:spPr>
              <a:xfrm rot="10800000" flipH="1">
                <a:off x="4198523" y="1993273"/>
                <a:ext cx="248561" cy="248561"/>
              </a:xfrm>
              <a:prstGeom prst="arc">
                <a:avLst>
                  <a:gd name="adj1" fmla="val 16200000"/>
                  <a:gd name="adj2" fmla="val 0"/>
                </a:avLst>
              </a:prstGeom>
              <a:noFill/>
              <a:ln w="12700"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dk1"/>
                  </a:solidFill>
                  <a:latin typeface="Lato"/>
                  <a:ea typeface="Lato"/>
                  <a:cs typeface="Lato"/>
                  <a:sym typeface="Lato"/>
                </a:endParaRPr>
              </a:p>
            </p:txBody>
          </p:sp>
        </p:grpSp>
      </p:grpSp>
      <p:grpSp>
        <p:nvGrpSpPr>
          <p:cNvPr id="1905" name="Google Shape;1905;p93"/>
          <p:cNvGrpSpPr/>
          <p:nvPr/>
        </p:nvGrpSpPr>
        <p:grpSpPr>
          <a:xfrm>
            <a:off x="1541613" y="2058036"/>
            <a:ext cx="3891671" cy="1045627"/>
            <a:chOff x="1392264" y="1878973"/>
            <a:chExt cx="2918753" cy="784220"/>
          </a:xfrm>
        </p:grpSpPr>
        <p:cxnSp>
          <p:nvCxnSpPr>
            <p:cNvPr id="1906" name="Google Shape;1906;p93"/>
            <p:cNvCxnSpPr/>
            <p:nvPr/>
          </p:nvCxnSpPr>
          <p:spPr>
            <a:xfrm>
              <a:off x="4311017" y="1914479"/>
              <a:ext cx="0" cy="91155"/>
            </a:xfrm>
            <a:prstGeom prst="straightConnector1">
              <a:avLst/>
            </a:prstGeom>
            <a:noFill/>
            <a:ln w="12700" cap="flat" cmpd="sng">
              <a:solidFill>
                <a:schemeClr val="accent5"/>
              </a:solidFill>
              <a:prstDash val="solid"/>
              <a:miter lim="800000"/>
              <a:headEnd type="none" w="sm" len="sm"/>
              <a:tailEnd type="none" w="sm" len="sm"/>
            </a:ln>
          </p:spPr>
        </p:cxnSp>
        <p:sp>
          <p:nvSpPr>
            <p:cNvPr id="1907" name="Google Shape;1907;p93"/>
            <p:cNvSpPr/>
            <p:nvPr/>
          </p:nvSpPr>
          <p:spPr>
            <a:xfrm flipH="1">
              <a:off x="1392264" y="2127534"/>
              <a:ext cx="248561" cy="248561"/>
            </a:xfrm>
            <a:prstGeom prst="arc">
              <a:avLst>
                <a:gd name="adj1" fmla="val 16200000"/>
                <a:gd name="adj2" fmla="val 0"/>
              </a:avLst>
            </a:prstGeom>
            <a:noFill/>
            <a:ln w="12700"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dk1"/>
                </a:solidFill>
                <a:latin typeface="Lato"/>
                <a:ea typeface="Lato"/>
                <a:cs typeface="Lato"/>
                <a:sym typeface="Lato"/>
              </a:endParaRPr>
            </a:p>
          </p:txBody>
        </p:sp>
        <p:cxnSp>
          <p:nvCxnSpPr>
            <p:cNvPr id="1908" name="Google Shape;1908;p93"/>
            <p:cNvCxnSpPr/>
            <p:nvPr/>
          </p:nvCxnSpPr>
          <p:spPr>
            <a:xfrm>
              <a:off x="1392264" y="2245465"/>
              <a:ext cx="953" cy="417728"/>
            </a:xfrm>
            <a:prstGeom prst="straightConnector1">
              <a:avLst/>
            </a:prstGeom>
            <a:noFill/>
            <a:ln w="12700" cap="flat" cmpd="sng">
              <a:solidFill>
                <a:schemeClr val="accent5"/>
              </a:solidFill>
              <a:prstDash val="solid"/>
              <a:miter lim="800000"/>
              <a:headEnd type="none" w="sm" len="sm"/>
              <a:tailEnd type="none" w="sm" len="sm"/>
            </a:ln>
          </p:spPr>
        </p:cxnSp>
        <p:cxnSp>
          <p:nvCxnSpPr>
            <p:cNvPr id="1909" name="Google Shape;1909;p93"/>
            <p:cNvCxnSpPr>
              <a:stCxn id="1907" idx="0"/>
              <a:endCxn id="1910" idx="0"/>
            </p:cNvCxnSpPr>
            <p:nvPr/>
          </p:nvCxnSpPr>
          <p:spPr>
            <a:xfrm>
              <a:off x="1516545" y="2127534"/>
              <a:ext cx="2670300" cy="0"/>
            </a:xfrm>
            <a:prstGeom prst="straightConnector1">
              <a:avLst/>
            </a:prstGeom>
            <a:noFill/>
            <a:ln w="12700" cap="flat" cmpd="sng">
              <a:solidFill>
                <a:schemeClr val="accent5"/>
              </a:solidFill>
              <a:prstDash val="solid"/>
              <a:miter lim="800000"/>
              <a:headEnd type="none" w="sm" len="sm"/>
              <a:tailEnd type="none" w="sm" len="sm"/>
            </a:ln>
          </p:spPr>
        </p:cxnSp>
        <p:sp>
          <p:nvSpPr>
            <p:cNvPr id="1910" name="Google Shape;1910;p93"/>
            <p:cNvSpPr/>
            <p:nvPr/>
          </p:nvSpPr>
          <p:spPr>
            <a:xfrm rot="10800000" flipH="1">
              <a:off x="4062456" y="1878973"/>
              <a:ext cx="248561" cy="248561"/>
            </a:xfrm>
            <a:prstGeom prst="arc">
              <a:avLst>
                <a:gd name="adj1" fmla="val 16200000"/>
                <a:gd name="adj2" fmla="val 0"/>
              </a:avLst>
            </a:prstGeom>
            <a:noFill/>
            <a:ln w="12700"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dk1"/>
                </a:solidFill>
                <a:latin typeface="Lato"/>
                <a:ea typeface="Lato"/>
                <a:cs typeface="Lato"/>
                <a:sym typeface="Lato"/>
              </a:endParaRPr>
            </a:p>
          </p:txBody>
        </p:sp>
      </p:grpSp>
      <p:grpSp>
        <p:nvGrpSpPr>
          <p:cNvPr id="1911" name="Google Shape;1911;p93"/>
          <p:cNvGrpSpPr/>
          <p:nvPr/>
        </p:nvGrpSpPr>
        <p:grpSpPr>
          <a:xfrm>
            <a:off x="5950816" y="2108552"/>
            <a:ext cx="1958272" cy="988240"/>
            <a:chOff x="4699166" y="1916860"/>
            <a:chExt cx="1468704" cy="741180"/>
          </a:xfrm>
        </p:grpSpPr>
        <p:cxnSp>
          <p:nvCxnSpPr>
            <p:cNvPr id="1912" name="Google Shape;1912;p93"/>
            <p:cNvCxnSpPr/>
            <p:nvPr/>
          </p:nvCxnSpPr>
          <p:spPr>
            <a:xfrm>
              <a:off x="4699166" y="1916860"/>
              <a:ext cx="0" cy="203074"/>
            </a:xfrm>
            <a:prstGeom prst="straightConnector1">
              <a:avLst/>
            </a:prstGeom>
            <a:noFill/>
            <a:ln w="12700" cap="flat" cmpd="sng">
              <a:solidFill>
                <a:schemeClr val="accent5"/>
              </a:solidFill>
              <a:prstDash val="solid"/>
              <a:miter lim="800000"/>
              <a:headEnd type="none" w="sm" len="sm"/>
              <a:tailEnd type="none" w="sm" len="sm"/>
            </a:ln>
          </p:spPr>
        </p:cxnSp>
        <p:sp>
          <p:nvSpPr>
            <p:cNvPr id="1913" name="Google Shape;1913;p93"/>
            <p:cNvSpPr/>
            <p:nvPr/>
          </p:nvSpPr>
          <p:spPr>
            <a:xfrm>
              <a:off x="5919368" y="2241834"/>
              <a:ext cx="248502" cy="248561"/>
            </a:xfrm>
            <a:prstGeom prst="arc">
              <a:avLst>
                <a:gd name="adj1" fmla="val 16200000"/>
                <a:gd name="adj2" fmla="val 0"/>
              </a:avLst>
            </a:prstGeom>
            <a:noFill/>
            <a:ln w="12700"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dk1"/>
                </a:solidFill>
                <a:latin typeface="Lato"/>
                <a:ea typeface="Lato"/>
                <a:cs typeface="Lato"/>
                <a:sym typeface="Lato"/>
              </a:endParaRPr>
            </a:p>
          </p:txBody>
        </p:sp>
        <p:cxnSp>
          <p:nvCxnSpPr>
            <p:cNvPr id="1914" name="Google Shape;1914;p93"/>
            <p:cNvCxnSpPr/>
            <p:nvPr/>
          </p:nvCxnSpPr>
          <p:spPr>
            <a:xfrm flipH="1">
              <a:off x="6167869" y="2359765"/>
              <a:ext cx="1" cy="298275"/>
            </a:xfrm>
            <a:prstGeom prst="straightConnector1">
              <a:avLst/>
            </a:prstGeom>
            <a:noFill/>
            <a:ln w="12700" cap="flat" cmpd="sng">
              <a:solidFill>
                <a:schemeClr val="accent5"/>
              </a:solidFill>
              <a:prstDash val="solid"/>
              <a:miter lim="800000"/>
              <a:headEnd type="none" w="sm" len="sm"/>
              <a:tailEnd type="none" w="sm" len="sm"/>
            </a:ln>
          </p:spPr>
        </p:cxnSp>
        <p:cxnSp>
          <p:nvCxnSpPr>
            <p:cNvPr id="1915" name="Google Shape;1915;p93"/>
            <p:cNvCxnSpPr>
              <a:stCxn id="1913" idx="0"/>
              <a:endCxn id="1916" idx="0"/>
            </p:cNvCxnSpPr>
            <p:nvPr/>
          </p:nvCxnSpPr>
          <p:spPr>
            <a:xfrm rot="10800000">
              <a:off x="4823519" y="2241834"/>
              <a:ext cx="1220100" cy="0"/>
            </a:xfrm>
            <a:prstGeom prst="straightConnector1">
              <a:avLst/>
            </a:prstGeom>
            <a:noFill/>
            <a:ln w="12700" cap="flat" cmpd="sng">
              <a:solidFill>
                <a:schemeClr val="accent5"/>
              </a:solidFill>
              <a:prstDash val="solid"/>
              <a:miter lim="800000"/>
              <a:headEnd type="none" w="sm" len="sm"/>
              <a:tailEnd type="none" w="sm" len="sm"/>
            </a:ln>
          </p:spPr>
        </p:cxnSp>
        <p:sp>
          <p:nvSpPr>
            <p:cNvPr id="1916" name="Google Shape;1916;p93"/>
            <p:cNvSpPr/>
            <p:nvPr/>
          </p:nvSpPr>
          <p:spPr>
            <a:xfrm rot="10800000">
              <a:off x="4699166" y="1993273"/>
              <a:ext cx="248502" cy="248561"/>
            </a:xfrm>
            <a:prstGeom prst="arc">
              <a:avLst>
                <a:gd name="adj1" fmla="val 16200000"/>
                <a:gd name="adj2" fmla="val 0"/>
              </a:avLst>
            </a:prstGeom>
            <a:noFill/>
            <a:ln w="12700"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dk1"/>
                </a:solidFill>
                <a:latin typeface="Lato"/>
                <a:ea typeface="Lato"/>
                <a:cs typeface="Lato"/>
                <a:sym typeface="Lato"/>
              </a:endParaRPr>
            </a:p>
          </p:txBody>
        </p:sp>
      </p:grpSp>
      <p:grpSp>
        <p:nvGrpSpPr>
          <p:cNvPr id="1917" name="Google Shape;1917;p93"/>
          <p:cNvGrpSpPr/>
          <p:nvPr/>
        </p:nvGrpSpPr>
        <p:grpSpPr>
          <a:xfrm>
            <a:off x="6132195" y="2058036"/>
            <a:ext cx="3890748" cy="1045627"/>
            <a:chOff x="4835201" y="1878973"/>
            <a:chExt cx="2918061" cy="784220"/>
          </a:xfrm>
        </p:grpSpPr>
        <p:cxnSp>
          <p:nvCxnSpPr>
            <p:cNvPr id="1918" name="Google Shape;1918;p93"/>
            <p:cNvCxnSpPr/>
            <p:nvPr/>
          </p:nvCxnSpPr>
          <p:spPr>
            <a:xfrm>
              <a:off x="4835201" y="1914479"/>
              <a:ext cx="0" cy="91155"/>
            </a:xfrm>
            <a:prstGeom prst="straightConnector1">
              <a:avLst/>
            </a:prstGeom>
            <a:noFill/>
            <a:ln w="12700" cap="flat" cmpd="sng">
              <a:solidFill>
                <a:schemeClr val="accent5"/>
              </a:solidFill>
              <a:prstDash val="solid"/>
              <a:miter lim="800000"/>
              <a:headEnd type="none" w="sm" len="sm"/>
              <a:tailEnd type="none" w="sm" len="sm"/>
            </a:ln>
          </p:spPr>
        </p:cxnSp>
        <p:grpSp>
          <p:nvGrpSpPr>
            <p:cNvPr id="1919" name="Google Shape;1919;p93"/>
            <p:cNvGrpSpPr/>
            <p:nvPr/>
          </p:nvGrpSpPr>
          <p:grpSpPr>
            <a:xfrm>
              <a:off x="4835201" y="1878973"/>
              <a:ext cx="2918061" cy="784220"/>
              <a:chOff x="4835201" y="1878973"/>
              <a:chExt cx="2918061" cy="784220"/>
            </a:xfrm>
          </p:grpSpPr>
          <p:sp>
            <p:nvSpPr>
              <p:cNvPr id="1920" name="Google Shape;1920;p93"/>
              <p:cNvSpPr/>
              <p:nvPr/>
            </p:nvSpPr>
            <p:spPr>
              <a:xfrm>
                <a:off x="7504760" y="2127534"/>
                <a:ext cx="248502" cy="248561"/>
              </a:xfrm>
              <a:prstGeom prst="arc">
                <a:avLst>
                  <a:gd name="adj1" fmla="val 16200000"/>
                  <a:gd name="adj2" fmla="val 0"/>
                </a:avLst>
              </a:prstGeom>
              <a:noFill/>
              <a:ln w="12700"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dk1"/>
                  </a:solidFill>
                  <a:latin typeface="Lato"/>
                  <a:ea typeface="Lato"/>
                  <a:cs typeface="Lato"/>
                  <a:sym typeface="Lato"/>
                </a:endParaRPr>
              </a:p>
            </p:txBody>
          </p:sp>
          <p:cxnSp>
            <p:nvCxnSpPr>
              <p:cNvPr id="1921" name="Google Shape;1921;p93"/>
              <p:cNvCxnSpPr/>
              <p:nvPr/>
            </p:nvCxnSpPr>
            <p:spPr>
              <a:xfrm flipH="1">
                <a:off x="7752309" y="2245465"/>
                <a:ext cx="953" cy="417728"/>
              </a:xfrm>
              <a:prstGeom prst="straightConnector1">
                <a:avLst/>
              </a:prstGeom>
              <a:noFill/>
              <a:ln w="12700" cap="flat" cmpd="sng">
                <a:solidFill>
                  <a:schemeClr val="accent5"/>
                </a:solidFill>
                <a:prstDash val="solid"/>
                <a:miter lim="800000"/>
                <a:headEnd type="none" w="sm" len="sm"/>
                <a:tailEnd type="none" w="sm" len="sm"/>
              </a:ln>
            </p:spPr>
          </p:cxnSp>
          <p:cxnSp>
            <p:nvCxnSpPr>
              <p:cNvPr id="1922" name="Google Shape;1922;p93"/>
              <p:cNvCxnSpPr>
                <a:stCxn id="1920" idx="0"/>
                <a:endCxn id="1923" idx="0"/>
              </p:cNvCxnSpPr>
              <p:nvPr/>
            </p:nvCxnSpPr>
            <p:spPr>
              <a:xfrm rot="10800000">
                <a:off x="4959311" y="2127534"/>
                <a:ext cx="2669700" cy="0"/>
              </a:xfrm>
              <a:prstGeom prst="straightConnector1">
                <a:avLst/>
              </a:prstGeom>
              <a:noFill/>
              <a:ln w="12700" cap="flat" cmpd="sng">
                <a:solidFill>
                  <a:schemeClr val="accent5"/>
                </a:solidFill>
                <a:prstDash val="solid"/>
                <a:miter lim="800000"/>
                <a:headEnd type="none" w="sm" len="sm"/>
                <a:tailEnd type="none" w="sm" len="sm"/>
              </a:ln>
            </p:spPr>
          </p:cxnSp>
          <p:sp>
            <p:nvSpPr>
              <p:cNvPr id="1923" name="Google Shape;1923;p93"/>
              <p:cNvSpPr/>
              <p:nvPr/>
            </p:nvSpPr>
            <p:spPr>
              <a:xfrm rot="10800000">
                <a:off x="4835201" y="1878973"/>
                <a:ext cx="248502" cy="248561"/>
              </a:xfrm>
              <a:prstGeom prst="arc">
                <a:avLst>
                  <a:gd name="adj1" fmla="val 16200000"/>
                  <a:gd name="adj2" fmla="val 0"/>
                </a:avLst>
              </a:prstGeom>
              <a:noFill/>
              <a:ln w="12700"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dk1"/>
                  </a:solidFill>
                  <a:latin typeface="Lato"/>
                  <a:ea typeface="Lato"/>
                  <a:cs typeface="Lato"/>
                  <a:sym typeface="Lato"/>
                </a:endParaRPr>
              </a:p>
            </p:txBody>
          </p:sp>
        </p:grpSp>
      </p:grpSp>
      <p:sp>
        <p:nvSpPr>
          <p:cNvPr id="1924" name="Google Shape;1924;p93"/>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solidFill>
                  <a:schemeClr val="accent2"/>
                </a:solidFill>
              </a:rPr>
              <a:t>Project 1: What customers are the most valuable to us?</a:t>
            </a:r>
            <a:endParaRPr>
              <a:solidFill>
                <a:schemeClr val="accent2"/>
              </a:solidFill>
            </a:endParaRPr>
          </a:p>
        </p:txBody>
      </p:sp>
      <p:sp>
        <p:nvSpPr>
          <p:cNvPr id="1925" name="Google Shape;1925;p93"/>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p>
            <a:pPr marL="0" indent="0"/>
            <a:endParaRPr lang="en-US"/>
          </a:p>
        </p:txBody>
      </p:sp>
      <p:sp>
        <p:nvSpPr>
          <p:cNvPr id="1926" name="Google Shape;1926;p93"/>
          <p:cNvSpPr/>
          <p:nvPr/>
        </p:nvSpPr>
        <p:spPr>
          <a:xfrm>
            <a:off x="4512437" y="1732064"/>
            <a:ext cx="2620472" cy="373316"/>
          </a:xfrm>
          <a:prstGeom prst="roundRect">
            <a:avLst>
              <a:gd name="adj" fmla="val 16667"/>
            </a:avLst>
          </a:prstGeom>
          <a:solidFill>
            <a:schemeClr val="accent2"/>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1927" name="Google Shape;1927;p93"/>
          <p:cNvSpPr txBox="1"/>
          <p:nvPr/>
        </p:nvSpPr>
        <p:spPr>
          <a:xfrm>
            <a:off x="4602951" y="1801250"/>
            <a:ext cx="2353061" cy="225703"/>
          </a:xfrm>
          <a:prstGeom prst="rect">
            <a:avLst/>
          </a:prstGeom>
          <a:noFill/>
          <a:ln>
            <a:noFill/>
          </a:ln>
        </p:spPr>
        <p:txBody>
          <a:bodyPr spcFirstLastPara="1" wrap="square" lIns="0" tIns="0" rIns="0" bIns="0" anchor="t" anchorCtr="0">
            <a:noAutofit/>
          </a:bodyPr>
          <a:lstStyle/>
          <a:p>
            <a:pPr algn="ctr"/>
            <a:r>
              <a:rPr lang="en-US" sz="1500" b="1">
                <a:solidFill>
                  <a:schemeClr val="lt1"/>
                </a:solidFill>
                <a:latin typeface="Lato"/>
                <a:ea typeface="Lato"/>
                <a:cs typeface="Lato"/>
                <a:sym typeface="Lato"/>
              </a:rPr>
              <a:t>Valuable Customers</a:t>
            </a:r>
            <a:endParaRPr sz="1500" b="1">
              <a:solidFill>
                <a:schemeClr val="lt1"/>
              </a:solidFill>
              <a:latin typeface="Lato"/>
              <a:ea typeface="Lato"/>
              <a:cs typeface="Lato"/>
              <a:sym typeface="Lato"/>
            </a:endParaRPr>
          </a:p>
        </p:txBody>
      </p:sp>
      <p:sp>
        <p:nvSpPr>
          <p:cNvPr id="1928" name="Google Shape;1928;p93"/>
          <p:cNvSpPr/>
          <p:nvPr/>
        </p:nvSpPr>
        <p:spPr>
          <a:xfrm>
            <a:off x="1107161" y="3103664"/>
            <a:ext cx="871449" cy="871449"/>
          </a:xfrm>
          <a:prstGeom prst="ellipse">
            <a:avLst/>
          </a:prstGeom>
          <a:solidFill>
            <a:schemeClr val="accent1"/>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1929" name="Google Shape;1929;p93"/>
          <p:cNvSpPr/>
          <p:nvPr/>
        </p:nvSpPr>
        <p:spPr>
          <a:xfrm>
            <a:off x="3226348" y="3103664"/>
            <a:ext cx="871449" cy="871449"/>
          </a:xfrm>
          <a:prstGeom prst="ellipse">
            <a:avLst/>
          </a:prstGeom>
          <a:solidFill>
            <a:schemeClr val="accent1"/>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1897" name="Google Shape;1897;p93"/>
          <p:cNvSpPr/>
          <p:nvPr/>
        </p:nvSpPr>
        <p:spPr>
          <a:xfrm>
            <a:off x="5337253" y="3111947"/>
            <a:ext cx="871449" cy="871449"/>
          </a:xfrm>
          <a:prstGeom prst="ellipse">
            <a:avLst/>
          </a:prstGeom>
          <a:solidFill>
            <a:schemeClr val="accent1"/>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1930" name="Google Shape;1930;p93"/>
          <p:cNvSpPr/>
          <p:nvPr/>
        </p:nvSpPr>
        <p:spPr>
          <a:xfrm>
            <a:off x="7464724" y="3103664"/>
            <a:ext cx="871449" cy="871449"/>
          </a:xfrm>
          <a:prstGeom prst="ellipse">
            <a:avLst/>
          </a:prstGeom>
          <a:solidFill>
            <a:schemeClr val="accent1"/>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1931" name="Google Shape;1931;p93"/>
          <p:cNvSpPr/>
          <p:nvPr/>
        </p:nvSpPr>
        <p:spPr>
          <a:xfrm>
            <a:off x="9592197" y="3169925"/>
            <a:ext cx="871449" cy="871449"/>
          </a:xfrm>
          <a:prstGeom prst="ellipse">
            <a:avLst/>
          </a:prstGeom>
          <a:solidFill>
            <a:schemeClr val="accent1"/>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800">
              <a:solidFill>
                <a:schemeClr val="lt1"/>
              </a:solidFill>
              <a:latin typeface="Lato"/>
              <a:ea typeface="Lato"/>
              <a:cs typeface="Lato"/>
              <a:sym typeface="Lato"/>
            </a:endParaRPr>
          </a:p>
        </p:txBody>
      </p:sp>
      <p:sp>
        <p:nvSpPr>
          <p:cNvPr id="1932" name="Google Shape;1932;p93"/>
          <p:cNvSpPr txBox="1"/>
          <p:nvPr/>
        </p:nvSpPr>
        <p:spPr>
          <a:xfrm>
            <a:off x="611170" y="4671440"/>
            <a:ext cx="1775877" cy="1155522"/>
          </a:xfrm>
          <a:prstGeom prst="rect">
            <a:avLst/>
          </a:prstGeom>
          <a:noFill/>
          <a:ln>
            <a:noFill/>
          </a:ln>
        </p:spPr>
        <p:txBody>
          <a:bodyPr spcFirstLastPara="1" wrap="square" lIns="0" tIns="0" rIns="0" bIns="0" anchor="t" anchorCtr="0">
            <a:noAutofit/>
          </a:bodyPr>
          <a:lstStyle/>
          <a:p>
            <a:pPr algn="ctr">
              <a:lnSpc>
                <a:spcPct val="162500"/>
              </a:lnSpc>
            </a:pPr>
            <a:r>
              <a:rPr lang="en-US" sz="1200" b="1">
                <a:solidFill>
                  <a:schemeClr val="accent4"/>
                </a:solidFill>
                <a:latin typeface="Lato"/>
                <a:ea typeface="Lato"/>
                <a:cs typeface="Lato"/>
              </a:rPr>
              <a:t>What customers do we have? </a:t>
            </a:r>
            <a:endParaRPr lang="en-US" sz="1200">
              <a:solidFill>
                <a:schemeClr val="accent4"/>
              </a:solidFill>
              <a:latin typeface="Lato"/>
              <a:ea typeface="Lato"/>
              <a:cs typeface="Lato"/>
            </a:endParaRPr>
          </a:p>
        </p:txBody>
      </p:sp>
      <p:sp>
        <p:nvSpPr>
          <p:cNvPr id="1933" name="Google Shape;1933;p93"/>
          <p:cNvSpPr txBox="1"/>
          <p:nvPr/>
        </p:nvSpPr>
        <p:spPr>
          <a:xfrm>
            <a:off x="607489" y="4169545"/>
            <a:ext cx="1771400" cy="215956"/>
          </a:xfrm>
          <a:prstGeom prst="rect">
            <a:avLst/>
          </a:prstGeom>
          <a:noFill/>
          <a:ln>
            <a:noFill/>
          </a:ln>
        </p:spPr>
        <p:txBody>
          <a:bodyPr spcFirstLastPara="1" wrap="square" lIns="0" tIns="0" rIns="0" bIns="0" anchor="t" anchorCtr="0">
            <a:noAutofit/>
          </a:bodyPr>
          <a:lstStyle/>
          <a:p>
            <a:pPr algn="ctr">
              <a:lnSpc>
                <a:spcPct val="140000"/>
              </a:lnSpc>
            </a:pPr>
            <a:r>
              <a:rPr lang="en-US" sz="1300" b="1">
                <a:solidFill>
                  <a:schemeClr val="accent1"/>
                </a:solidFill>
                <a:latin typeface="Lato"/>
                <a:ea typeface="Lato"/>
                <a:cs typeface="Lato"/>
                <a:sym typeface="Lato"/>
              </a:rPr>
              <a:t>Clustering </a:t>
            </a:r>
            <a:endParaRPr sz="1300" b="1">
              <a:solidFill>
                <a:schemeClr val="accent1"/>
              </a:solidFill>
              <a:latin typeface="Lato"/>
              <a:ea typeface="Lato"/>
              <a:cs typeface="Lato"/>
              <a:sym typeface="Lato"/>
            </a:endParaRPr>
          </a:p>
        </p:txBody>
      </p:sp>
      <p:sp>
        <p:nvSpPr>
          <p:cNvPr id="1934" name="Google Shape;1934;p93"/>
          <p:cNvSpPr txBox="1"/>
          <p:nvPr/>
        </p:nvSpPr>
        <p:spPr>
          <a:xfrm>
            <a:off x="2771772" y="4696288"/>
            <a:ext cx="1775877" cy="1296327"/>
          </a:xfrm>
          <a:prstGeom prst="rect">
            <a:avLst/>
          </a:prstGeom>
          <a:noFill/>
          <a:ln>
            <a:noFill/>
          </a:ln>
        </p:spPr>
        <p:txBody>
          <a:bodyPr spcFirstLastPara="1" wrap="square" lIns="0" tIns="0" rIns="0" bIns="0" anchor="t" anchorCtr="0">
            <a:noAutofit/>
          </a:bodyPr>
          <a:lstStyle/>
          <a:p>
            <a:pPr algn="ctr">
              <a:lnSpc>
                <a:spcPct val="162500"/>
              </a:lnSpc>
            </a:pPr>
            <a:r>
              <a:rPr lang="en-US" sz="1200" b="1">
                <a:solidFill>
                  <a:schemeClr val="accent4"/>
                </a:solidFill>
                <a:latin typeface="Lato"/>
                <a:ea typeface="+mn-lt"/>
                <a:cs typeface="+mn-lt"/>
                <a:sym typeface="Lato"/>
              </a:rPr>
              <a:t>What do customers in different cluster look like?</a:t>
            </a:r>
            <a:endParaRPr lang="en-US" sz="1200">
              <a:solidFill>
                <a:schemeClr val="accent4"/>
              </a:solidFill>
              <a:latin typeface="Lato"/>
              <a:ea typeface="+mn-lt"/>
              <a:cs typeface="+mn-lt"/>
            </a:endParaRPr>
          </a:p>
        </p:txBody>
      </p:sp>
      <p:sp>
        <p:nvSpPr>
          <p:cNvPr id="1935" name="Google Shape;1935;p93"/>
          <p:cNvSpPr txBox="1"/>
          <p:nvPr/>
        </p:nvSpPr>
        <p:spPr>
          <a:xfrm>
            <a:off x="2700173" y="4112987"/>
            <a:ext cx="1934685" cy="488098"/>
          </a:xfrm>
          <a:prstGeom prst="rect">
            <a:avLst/>
          </a:prstGeom>
          <a:noFill/>
          <a:ln>
            <a:noFill/>
          </a:ln>
        </p:spPr>
        <p:txBody>
          <a:bodyPr spcFirstLastPara="1" wrap="square" lIns="0" tIns="0" rIns="0" bIns="0" anchor="t" anchorCtr="0">
            <a:noAutofit/>
          </a:bodyPr>
          <a:lstStyle/>
          <a:p>
            <a:pPr algn="ctr">
              <a:lnSpc>
                <a:spcPct val="140000"/>
              </a:lnSpc>
            </a:pPr>
            <a:r>
              <a:rPr lang="en-US" sz="1300" b="1">
                <a:solidFill>
                  <a:schemeClr val="accent1"/>
                </a:solidFill>
                <a:latin typeface="Lato"/>
                <a:ea typeface="Lato"/>
                <a:cs typeface="Lato"/>
              </a:rPr>
              <a:t>Customer Characteristics</a:t>
            </a:r>
          </a:p>
        </p:txBody>
      </p:sp>
      <p:sp>
        <p:nvSpPr>
          <p:cNvPr id="1936" name="Google Shape;1936;p93"/>
          <p:cNvSpPr txBox="1"/>
          <p:nvPr/>
        </p:nvSpPr>
        <p:spPr>
          <a:xfrm>
            <a:off x="4888409" y="4674043"/>
            <a:ext cx="1767595" cy="1867827"/>
          </a:xfrm>
          <a:prstGeom prst="rect">
            <a:avLst/>
          </a:prstGeom>
          <a:noFill/>
          <a:ln>
            <a:noFill/>
          </a:ln>
        </p:spPr>
        <p:txBody>
          <a:bodyPr spcFirstLastPara="1" wrap="square" lIns="0" tIns="0" rIns="0" bIns="0" anchor="t" anchorCtr="0">
            <a:noAutofit/>
          </a:bodyPr>
          <a:lstStyle/>
          <a:p>
            <a:pPr algn="ctr">
              <a:lnSpc>
                <a:spcPct val="162500"/>
              </a:lnSpc>
            </a:pPr>
            <a:r>
              <a:rPr lang="en-US" sz="1200" b="1">
                <a:solidFill>
                  <a:schemeClr val="accent4"/>
                </a:solidFill>
                <a:latin typeface="Lato"/>
                <a:ea typeface="+mn-lt"/>
                <a:cs typeface="+mn-lt"/>
              </a:rPr>
              <a:t>How do customers behave after purchasing non-recurring product? </a:t>
            </a:r>
            <a:endParaRPr lang="en-US" sz="1200" b="1">
              <a:solidFill>
                <a:schemeClr val="accent4"/>
              </a:solidFill>
              <a:latin typeface="Lato"/>
              <a:cs typeface="Arial"/>
            </a:endParaRPr>
          </a:p>
        </p:txBody>
      </p:sp>
      <p:sp>
        <p:nvSpPr>
          <p:cNvPr id="1937" name="Google Shape;1937;p93"/>
          <p:cNvSpPr txBox="1"/>
          <p:nvPr/>
        </p:nvSpPr>
        <p:spPr>
          <a:xfrm>
            <a:off x="4893011" y="4210958"/>
            <a:ext cx="1771400" cy="215956"/>
          </a:xfrm>
          <a:prstGeom prst="rect">
            <a:avLst/>
          </a:prstGeom>
          <a:noFill/>
          <a:ln>
            <a:noFill/>
          </a:ln>
        </p:spPr>
        <p:txBody>
          <a:bodyPr spcFirstLastPara="1" wrap="square" lIns="0" tIns="0" rIns="0" bIns="0" anchor="t" anchorCtr="0">
            <a:noAutofit/>
          </a:bodyPr>
          <a:lstStyle/>
          <a:p>
            <a:pPr algn="ctr">
              <a:lnSpc>
                <a:spcPct val="140000"/>
              </a:lnSpc>
            </a:pPr>
            <a:r>
              <a:rPr lang="en-US" sz="1300" b="1">
                <a:solidFill>
                  <a:schemeClr val="accent1"/>
                </a:solidFill>
                <a:latin typeface="Lato"/>
                <a:ea typeface="Lato"/>
                <a:cs typeface="Lato"/>
                <a:sym typeface="Lato"/>
              </a:rPr>
              <a:t>Expected Sales</a:t>
            </a:r>
            <a:endParaRPr sz="1300" b="1">
              <a:solidFill>
                <a:schemeClr val="accent1"/>
              </a:solidFill>
              <a:latin typeface="Lato"/>
              <a:ea typeface="Lato"/>
              <a:cs typeface="Lato"/>
              <a:sym typeface="Lato"/>
            </a:endParaRPr>
          </a:p>
        </p:txBody>
      </p:sp>
      <p:sp>
        <p:nvSpPr>
          <p:cNvPr id="1938" name="Google Shape;1938;p93"/>
          <p:cNvSpPr txBox="1"/>
          <p:nvPr/>
        </p:nvSpPr>
        <p:spPr>
          <a:xfrm>
            <a:off x="9099381" y="4696287"/>
            <a:ext cx="1767595" cy="1246631"/>
          </a:xfrm>
          <a:prstGeom prst="rect">
            <a:avLst/>
          </a:prstGeom>
          <a:noFill/>
          <a:ln>
            <a:noFill/>
          </a:ln>
        </p:spPr>
        <p:txBody>
          <a:bodyPr spcFirstLastPara="1" wrap="square" lIns="0" tIns="0" rIns="0" bIns="0" anchor="t" anchorCtr="0">
            <a:noAutofit/>
          </a:bodyPr>
          <a:lstStyle/>
          <a:p>
            <a:pPr algn="ctr">
              <a:lnSpc>
                <a:spcPct val="162500"/>
              </a:lnSpc>
            </a:pPr>
            <a:r>
              <a:rPr lang="en-US" sz="1200" b="1">
                <a:solidFill>
                  <a:schemeClr val="accent4"/>
                </a:solidFill>
                <a:latin typeface="Lato"/>
                <a:cs typeface="Arial"/>
              </a:rPr>
              <a:t>Who are our most valuable customers?</a:t>
            </a:r>
          </a:p>
        </p:txBody>
      </p:sp>
      <p:sp>
        <p:nvSpPr>
          <p:cNvPr id="1939" name="Google Shape;1939;p93"/>
          <p:cNvSpPr txBox="1"/>
          <p:nvPr/>
        </p:nvSpPr>
        <p:spPr>
          <a:xfrm>
            <a:off x="9029439" y="4210038"/>
            <a:ext cx="1986747" cy="348477"/>
          </a:xfrm>
          <a:prstGeom prst="rect">
            <a:avLst/>
          </a:prstGeom>
          <a:noFill/>
          <a:ln>
            <a:noFill/>
          </a:ln>
        </p:spPr>
        <p:txBody>
          <a:bodyPr spcFirstLastPara="1" wrap="square" lIns="0" tIns="0" rIns="0" bIns="0" anchor="t" anchorCtr="0">
            <a:noAutofit/>
          </a:bodyPr>
          <a:lstStyle/>
          <a:p>
            <a:pPr algn="ctr">
              <a:lnSpc>
                <a:spcPct val="140000"/>
              </a:lnSpc>
            </a:pPr>
            <a:r>
              <a:rPr lang="en-US" sz="1300" b="1">
                <a:solidFill>
                  <a:schemeClr val="accent1"/>
                </a:solidFill>
                <a:latin typeface="Lato"/>
                <a:ea typeface="Lato"/>
                <a:cs typeface="Lato"/>
                <a:sym typeface="Lato"/>
              </a:rPr>
              <a:t>High Value Customers</a:t>
            </a:r>
            <a:endParaRPr sz="1300" b="1">
              <a:solidFill>
                <a:schemeClr val="accent1"/>
              </a:solidFill>
              <a:latin typeface="Lato"/>
              <a:ea typeface="Lato"/>
              <a:cs typeface="Lato"/>
              <a:sym typeface="Lato"/>
            </a:endParaRPr>
          </a:p>
        </p:txBody>
      </p:sp>
      <p:sp>
        <p:nvSpPr>
          <p:cNvPr id="1940" name="Google Shape;1940;p93"/>
          <p:cNvSpPr txBox="1"/>
          <p:nvPr/>
        </p:nvSpPr>
        <p:spPr>
          <a:xfrm>
            <a:off x="6928286" y="4676748"/>
            <a:ext cx="1855518" cy="1630605"/>
          </a:xfrm>
          <a:prstGeom prst="rect">
            <a:avLst/>
          </a:prstGeom>
          <a:noFill/>
          <a:ln>
            <a:noFill/>
          </a:ln>
        </p:spPr>
        <p:txBody>
          <a:bodyPr spcFirstLastPara="1" wrap="square" lIns="0" tIns="0" rIns="0" bIns="0" anchor="t" anchorCtr="0">
            <a:noAutofit/>
          </a:bodyPr>
          <a:lstStyle/>
          <a:p>
            <a:pPr algn="ctr">
              <a:lnSpc>
                <a:spcPct val="162500"/>
              </a:lnSpc>
            </a:pPr>
            <a:r>
              <a:rPr lang="en-US" sz="1200" b="1">
                <a:solidFill>
                  <a:schemeClr val="accent4"/>
                </a:solidFill>
                <a:latin typeface="Lato"/>
                <a:cs typeface="Arial"/>
              </a:rPr>
              <a:t>How do customers behave after making a first purchase? </a:t>
            </a:r>
            <a:endParaRPr lang="en-US" sz="1100" b="1">
              <a:solidFill>
                <a:schemeClr val="accent4"/>
              </a:solidFill>
              <a:latin typeface="Arial"/>
              <a:cs typeface="Arial"/>
            </a:endParaRPr>
          </a:p>
          <a:p>
            <a:pPr algn="ctr">
              <a:lnSpc>
                <a:spcPct val="162500"/>
              </a:lnSpc>
            </a:pPr>
            <a:r>
              <a:rPr lang="en-US" sz="1200" b="1">
                <a:solidFill>
                  <a:schemeClr val="accent4"/>
                </a:solidFill>
                <a:latin typeface="Lato"/>
                <a:cs typeface="Arial"/>
              </a:rPr>
              <a:t>What is their LTV?</a:t>
            </a:r>
            <a:endParaRPr lang="en-US" sz="1100" b="1">
              <a:solidFill>
                <a:schemeClr val="accent4"/>
              </a:solidFill>
              <a:cs typeface="Arial"/>
            </a:endParaRPr>
          </a:p>
        </p:txBody>
      </p:sp>
      <p:sp>
        <p:nvSpPr>
          <p:cNvPr id="1941" name="Google Shape;1941;p93"/>
          <p:cNvSpPr txBox="1"/>
          <p:nvPr/>
        </p:nvSpPr>
        <p:spPr>
          <a:xfrm>
            <a:off x="7015713" y="4210958"/>
            <a:ext cx="1771400" cy="215956"/>
          </a:xfrm>
          <a:prstGeom prst="rect">
            <a:avLst/>
          </a:prstGeom>
          <a:noFill/>
          <a:ln>
            <a:noFill/>
          </a:ln>
        </p:spPr>
        <p:txBody>
          <a:bodyPr spcFirstLastPara="1" wrap="square" lIns="0" tIns="0" rIns="0" bIns="0" anchor="t" anchorCtr="0">
            <a:noAutofit/>
          </a:bodyPr>
          <a:lstStyle/>
          <a:p>
            <a:pPr algn="ctr">
              <a:lnSpc>
                <a:spcPct val="140000"/>
              </a:lnSpc>
            </a:pPr>
            <a:r>
              <a:rPr lang="en-US" sz="1300" b="1">
                <a:solidFill>
                  <a:schemeClr val="accent1"/>
                </a:solidFill>
                <a:latin typeface="Lato"/>
                <a:ea typeface="Lato"/>
                <a:cs typeface="Lato"/>
                <a:sym typeface="Lato"/>
              </a:rPr>
              <a:t>Churn rate/LTV</a:t>
            </a:r>
            <a:endParaRPr lang="en-US" sz="1300" b="1">
              <a:solidFill>
                <a:schemeClr val="accent1"/>
              </a:solidFill>
              <a:latin typeface="Lato"/>
              <a:ea typeface="Lato"/>
              <a:cs typeface="Lato"/>
            </a:endParaRPr>
          </a:p>
        </p:txBody>
      </p:sp>
      <p:sp>
        <p:nvSpPr>
          <p:cNvPr id="1944" name="Google Shape;1944;p93"/>
          <p:cNvSpPr/>
          <p:nvPr/>
        </p:nvSpPr>
        <p:spPr>
          <a:xfrm>
            <a:off x="5593808" y="3318291"/>
            <a:ext cx="362385" cy="457036"/>
          </a:xfrm>
          <a:custGeom>
            <a:avLst/>
            <a:gdLst/>
            <a:ahLst/>
            <a:cxnLst/>
            <a:rect l="l" t="t" r="r" b="b"/>
            <a:pathLst>
              <a:path w="1714" h="2155" extrusionOk="0">
                <a:moveTo>
                  <a:pt x="1680" y="1425"/>
                </a:moveTo>
                <a:cubicBezTo>
                  <a:pt x="1577" y="1592"/>
                  <a:pt x="1248" y="1714"/>
                  <a:pt x="857" y="1714"/>
                </a:cubicBezTo>
                <a:cubicBezTo>
                  <a:pt x="466" y="1714"/>
                  <a:pt x="137" y="1592"/>
                  <a:pt x="34" y="1425"/>
                </a:cubicBezTo>
                <a:cubicBezTo>
                  <a:pt x="12" y="1390"/>
                  <a:pt x="0" y="1409"/>
                  <a:pt x="0" y="1426"/>
                </a:cubicBezTo>
                <a:cubicBezTo>
                  <a:pt x="0" y="1444"/>
                  <a:pt x="0" y="1671"/>
                  <a:pt x="0" y="1671"/>
                </a:cubicBezTo>
                <a:cubicBezTo>
                  <a:pt x="0" y="1909"/>
                  <a:pt x="384" y="2155"/>
                  <a:pt x="857" y="2155"/>
                </a:cubicBezTo>
                <a:cubicBezTo>
                  <a:pt x="1330" y="2155"/>
                  <a:pt x="1714" y="1909"/>
                  <a:pt x="1714" y="1671"/>
                </a:cubicBezTo>
                <a:cubicBezTo>
                  <a:pt x="1714" y="1671"/>
                  <a:pt x="1714" y="1444"/>
                  <a:pt x="1714" y="1426"/>
                </a:cubicBezTo>
                <a:cubicBezTo>
                  <a:pt x="1714" y="1409"/>
                  <a:pt x="1702" y="1390"/>
                  <a:pt x="1680" y="1425"/>
                </a:cubicBezTo>
                <a:close/>
                <a:moveTo>
                  <a:pt x="1682" y="799"/>
                </a:moveTo>
                <a:cubicBezTo>
                  <a:pt x="1580" y="947"/>
                  <a:pt x="1249" y="1055"/>
                  <a:pt x="857" y="1055"/>
                </a:cubicBezTo>
                <a:cubicBezTo>
                  <a:pt x="465" y="1055"/>
                  <a:pt x="134" y="947"/>
                  <a:pt x="32" y="799"/>
                </a:cubicBezTo>
                <a:cubicBezTo>
                  <a:pt x="11" y="769"/>
                  <a:pt x="0" y="785"/>
                  <a:pt x="0" y="799"/>
                </a:cubicBezTo>
                <a:cubicBezTo>
                  <a:pt x="0" y="813"/>
                  <a:pt x="0" y="1087"/>
                  <a:pt x="0" y="1087"/>
                </a:cubicBezTo>
                <a:cubicBezTo>
                  <a:pt x="0" y="1303"/>
                  <a:pt x="384" y="1478"/>
                  <a:pt x="857" y="1478"/>
                </a:cubicBezTo>
                <a:cubicBezTo>
                  <a:pt x="1330" y="1478"/>
                  <a:pt x="1714" y="1303"/>
                  <a:pt x="1714" y="1087"/>
                </a:cubicBezTo>
                <a:cubicBezTo>
                  <a:pt x="1714" y="1087"/>
                  <a:pt x="1714" y="813"/>
                  <a:pt x="1714" y="799"/>
                </a:cubicBezTo>
                <a:cubicBezTo>
                  <a:pt x="1714" y="785"/>
                  <a:pt x="1703" y="769"/>
                  <a:pt x="1682" y="799"/>
                </a:cubicBezTo>
                <a:close/>
                <a:moveTo>
                  <a:pt x="857" y="0"/>
                </a:moveTo>
                <a:cubicBezTo>
                  <a:pt x="384" y="0"/>
                  <a:pt x="0" y="145"/>
                  <a:pt x="0" y="323"/>
                </a:cubicBezTo>
                <a:cubicBezTo>
                  <a:pt x="0" y="477"/>
                  <a:pt x="0" y="477"/>
                  <a:pt x="0" y="477"/>
                </a:cubicBezTo>
                <a:cubicBezTo>
                  <a:pt x="0" y="666"/>
                  <a:pt x="384" y="819"/>
                  <a:pt x="857" y="819"/>
                </a:cubicBezTo>
                <a:cubicBezTo>
                  <a:pt x="1330" y="819"/>
                  <a:pt x="1714" y="666"/>
                  <a:pt x="1714" y="477"/>
                </a:cubicBezTo>
                <a:cubicBezTo>
                  <a:pt x="1714" y="323"/>
                  <a:pt x="1714" y="323"/>
                  <a:pt x="1714" y="323"/>
                </a:cubicBezTo>
                <a:cubicBezTo>
                  <a:pt x="1714" y="145"/>
                  <a:pt x="1330" y="0"/>
                  <a:pt x="857" y="0"/>
                </a:cubicBezTo>
                <a:close/>
              </a:path>
            </a:pathLst>
          </a:custGeom>
          <a:solidFill>
            <a:schemeClr val="lt1"/>
          </a:solidFill>
          <a:ln>
            <a:noFill/>
          </a:ln>
        </p:spPr>
        <p:txBody>
          <a:bodyPr spcFirstLastPara="1" wrap="square" lIns="121900" tIns="60933" rIns="121900" bIns="60933" anchor="t" anchorCtr="0">
            <a:noAutofit/>
          </a:bodyPr>
          <a:lstStyle/>
          <a:p>
            <a:endParaRPr sz="1800">
              <a:solidFill>
                <a:schemeClr val="dk1"/>
              </a:solidFill>
              <a:latin typeface="Lato"/>
              <a:ea typeface="Lato"/>
              <a:cs typeface="Lato"/>
              <a:sym typeface="Lato"/>
            </a:endParaRPr>
          </a:p>
        </p:txBody>
      </p:sp>
      <p:pic>
        <p:nvPicPr>
          <p:cNvPr id="3" name="Graphic 3" descr="Social network with solid fill">
            <a:extLst>
              <a:ext uri="{FF2B5EF4-FFF2-40B4-BE49-F238E27FC236}">
                <a16:creationId xmlns:a16="http://schemas.microsoft.com/office/drawing/2014/main" id="{3073F786-10E3-4F45-B5A5-1ED0DAA4E5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3365" y="3079474"/>
            <a:ext cx="914400" cy="914400"/>
          </a:xfrm>
          <a:prstGeom prst="rect">
            <a:avLst/>
          </a:prstGeom>
        </p:spPr>
      </p:pic>
      <p:pic>
        <p:nvPicPr>
          <p:cNvPr id="4" name="Graphic 4" descr="Presentation with bar chart outline">
            <a:extLst>
              <a:ext uri="{FF2B5EF4-FFF2-40B4-BE49-F238E27FC236}">
                <a16:creationId xmlns:a16="http://schemas.microsoft.com/office/drawing/2014/main" id="{1A023D85-AB82-4C7F-A36F-9DF9CE6E3B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3713" y="3129170"/>
            <a:ext cx="914400" cy="914400"/>
          </a:xfrm>
          <a:prstGeom prst="rect">
            <a:avLst/>
          </a:prstGeom>
        </p:spPr>
      </p:pic>
      <p:pic>
        <p:nvPicPr>
          <p:cNvPr id="5" name="Graphic 5" descr="Bar chart with solid fill">
            <a:extLst>
              <a:ext uri="{FF2B5EF4-FFF2-40B4-BE49-F238E27FC236}">
                <a16:creationId xmlns:a16="http://schemas.microsoft.com/office/drawing/2014/main" id="{9E01FCAE-D249-488A-818F-0D8FAE063E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0366" y="3195430"/>
            <a:ext cx="715617" cy="707335"/>
          </a:xfrm>
          <a:prstGeom prst="rect">
            <a:avLst/>
          </a:prstGeom>
        </p:spPr>
      </p:pic>
      <p:pic>
        <p:nvPicPr>
          <p:cNvPr id="6" name="Graphic 6" descr="Users outline">
            <a:extLst>
              <a:ext uri="{FF2B5EF4-FFF2-40B4-BE49-F238E27FC236}">
                <a16:creationId xmlns:a16="http://schemas.microsoft.com/office/drawing/2014/main" id="{5AA39B22-AD2C-4E46-84B6-8445EDA0A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39299" y="3253407"/>
            <a:ext cx="765314" cy="707336"/>
          </a:xfrm>
          <a:prstGeom prst="rect">
            <a:avLst/>
          </a:prstGeom>
        </p:spPr>
      </p:pic>
    </p:spTree>
    <p:extLst>
      <p:ext uri="{BB962C8B-B14F-4D97-AF65-F5344CB8AC3E}">
        <p14:creationId xmlns:p14="http://schemas.microsoft.com/office/powerpoint/2010/main" val="313421849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59"/>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p>
            <a:pPr marL="0" indent="0"/>
            <a:r>
              <a:rPr lang="en-US">
                <a:solidFill>
                  <a:schemeClr val="tx1">
                    <a:lumMod val="65000"/>
                    <a:lumOff val="35000"/>
                  </a:schemeClr>
                </a:solidFill>
              </a:rPr>
              <a:t>What Customer Clusters Do We Have?</a:t>
            </a:r>
            <a:r>
              <a:rPr lang="en-US">
                <a:solidFill>
                  <a:schemeClr val="tx1">
                    <a:lumMod val="50000"/>
                    <a:lumOff val="50000"/>
                  </a:schemeClr>
                </a:solidFill>
              </a:rPr>
              <a:t> </a:t>
            </a:r>
          </a:p>
        </p:txBody>
      </p:sp>
      <p:sp>
        <p:nvSpPr>
          <p:cNvPr id="913" name="Google Shape;913;p59"/>
          <p:cNvSpPr txBox="1">
            <a:spLocks noGrp="1"/>
          </p:cNvSpPr>
          <p:nvPr>
            <p:ph type="body" idx="2"/>
          </p:nvPr>
        </p:nvSpPr>
        <p:spPr>
          <a:xfrm>
            <a:off x="749642" y="1327920"/>
            <a:ext cx="10604499" cy="675784"/>
          </a:xfrm>
          <a:prstGeom prst="rect">
            <a:avLst/>
          </a:prstGeom>
          <a:noFill/>
          <a:ln>
            <a:noFill/>
          </a:ln>
        </p:spPr>
        <p:txBody>
          <a:bodyPr spcFirstLastPara="1" wrap="square" lIns="0" tIns="0" rIns="0" bIns="0" anchor="t" anchorCtr="0">
            <a:noAutofit/>
          </a:bodyPr>
          <a:lstStyle/>
          <a:p>
            <a:pPr marL="0" indent="0"/>
            <a:r>
              <a:rPr lang="en-US" sz="1600">
                <a:solidFill>
                  <a:srgbClr val="C00000"/>
                </a:solidFill>
              </a:rPr>
              <a:t>RFM model based on Recency, Frequency, and Monetary value to divided customers into different clusters. </a:t>
            </a:r>
            <a:endParaRPr lang="en-US" sz="1600"/>
          </a:p>
        </p:txBody>
      </p:sp>
      <p:grpSp>
        <p:nvGrpSpPr>
          <p:cNvPr id="914" name="Google Shape;914;p59"/>
          <p:cNvGrpSpPr/>
          <p:nvPr/>
        </p:nvGrpSpPr>
        <p:grpSpPr>
          <a:xfrm>
            <a:off x="2493292" y="2516723"/>
            <a:ext cx="1525897" cy="2739128"/>
            <a:chOff x="1814061" y="1887542"/>
            <a:chExt cx="1144423" cy="2054346"/>
          </a:xfrm>
        </p:grpSpPr>
        <p:cxnSp>
          <p:nvCxnSpPr>
            <p:cNvPr id="915" name="Google Shape;915;p59"/>
            <p:cNvCxnSpPr>
              <a:endCxn id="916" idx="0"/>
            </p:cNvCxnSpPr>
            <p:nvPr/>
          </p:nvCxnSpPr>
          <p:spPr>
            <a:xfrm flipH="1">
              <a:off x="1938746" y="1887542"/>
              <a:ext cx="1019700" cy="10800"/>
            </a:xfrm>
            <a:prstGeom prst="straightConnector1">
              <a:avLst/>
            </a:prstGeom>
            <a:noFill/>
            <a:ln w="9525" cap="flat" cmpd="sng">
              <a:solidFill>
                <a:schemeClr val="accent5"/>
              </a:solidFill>
              <a:prstDash val="solid"/>
              <a:miter lim="800000"/>
              <a:headEnd type="triangle" w="sm" len="sm"/>
              <a:tailEnd type="none" w="sm" len="sm"/>
            </a:ln>
          </p:spPr>
        </p:cxnSp>
        <p:cxnSp>
          <p:nvCxnSpPr>
            <p:cNvPr id="917" name="Google Shape;917;p59"/>
            <p:cNvCxnSpPr>
              <a:endCxn id="918" idx="0"/>
            </p:cNvCxnSpPr>
            <p:nvPr/>
          </p:nvCxnSpPr>
          <p:spPr>
            <a:xfrm rot="10800000">
              <a:off x="1938746" y="3938288"/>
              <a:ext cx="1019700" cy="3600"/>
            </a:xfrm>
            <a:prstGeom prst="straightConnector1">
              <a:avLst/>
            </a:prstGeom>
            <a:noFill/>
            <a:ln w="9525" cap="flat" cmpd="sng">
              <a:solidFill>
                <a:schemeClr val="accent5"/>
              </a:solidFill>
              <a:prstDash val="solid"/>
              <a:miter lim="800000"/>
              <a:headEnd type="triangle" w="sm" len="sm"/>
              <a:tailEnd type="none" w="sm" len="sm"/>
            </a:ln>
          </p:spPr>
        </p:cxnSp>
        <p:cxnSp>
          <p:nvCxnSpPr>
            <p:cNvPr id="919" name="Google Shape;919;p59"/>
            <p:cNvCxnSpPr>
              <a:endCxn id="920" idx="6"/>
            </p:cNvCxnSpPr>
            <p:nvPr/>
          </p:nvCxnSpPr>
          <p:spPr>
            <a:xfrm rot="10800000">
              <a:off x="2440984" y="2918315"/>
              <a:ext cx="517500" cy="0"/>
            </a:xfrm>
            <a:prstGeom prst="straightConnector1">
              <a:avLst/>
            </a:prstGeom>
            <a:noFill/>
            <a:ln w="9525" cap="flat" cmpd="sng">
              <a:solidFill>
                <a:schemeClr val="accent5"/>
              </a:solidFill>
              <a:prstDash val="solid"/>
              <a:miter lim="800000"/>
              <a:headEnd type="triangle" w="sm" len="sm"/>
              <a:tailEnd type="none" w="sm" len="sm"/>
            </a:ln>
          </p:spPr>
        </p:cxnSp>
        <p:cxnSp>
          <p:nvCxnSpPr>
            <p:cNvPr id="921" name="Google Shape;921;p59"/>
            <p:cNvCxnSpPr>
              <a:stCxn id="920" idx="0"/>
              <a:endCxn id="916" idx="2"/>
            </p:cNvCxnSpPr>
            <p:nvPr/>
          </p:nvCxnSpPr>
          <p:spPr>
            <a:xfrm rot="10800000">
              <a:off x="1814061" y="2022893"/>
              <a:ext cx="0" cy="268500"/>
            </a:xfrm>
            <a:prstGeom prst="straightConnector1">
              <a:avLst/>
            </a:prstGeom>
            <a:noFill/>
            <a:ln w="9525" cap="flat" cmpd="sng">
              <a:solidFill>
                <a:schemeClr val="accent5"/>
              </a:solidFill>
              <a:prstDash val="solid"/>
              <a:miter lim="800000"/>
              <a:headEnd type="none" w="sm" len="sm"/>
              <a:tailEnd type="none" w="sm" len="sm"/>
            </a:ln>
          </p:spPr>
        </p:cxnSp>
        <p:sp>
          <p:nvSpPr>
            <p:cNvPr id="916" name="Google Shape;916;p59"/>
            <p:cNvSpPr/>
            <p:nvPr/>
          </p:nvSpPr>
          <p:spPr>
            <a:xfrm flipH="1">
              <a:off x="1814062" y="1898342"/>
              <a:ext cx="249368" cy="249368"/>
            </a:xfrm>
            <a:prstGeom prst="arc">
              <a:avLst>
                <a:gd name="adj1" fmla="val 16200000"/>
                <a:gd name="adj2" fmla="val 0"/>
              </a:avLst>
            </a:prstGeom>
            <a:noFill/>
            <a:ln w="9525"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700">
                <a:solidFill>
                  <a:schemeClr val="dk1"/>
                </a:solidFill>
                <a:latin typeface="Lato"/>
                <a:ea typeface="Lato"/>
                <a:cs typeface="Lato"/>
                <a:sym typeface="Lato"/>
              </a:endParaRPr>
            </a:p>
          </p:txBody>
        </p:sp>
        <p:sp>
          <p:nvSpPr>
            <p:cNvPr id="918" name="Google Shape;918;p59"/>
            <p:cNvSpPr/>
            <p:nvPr/>
          </p:nvSpPr>
          <p:spPr>
            <a:xfrm rot="10800000">
              <a:off x="1814062" y="3688920"/>
              <a:ext cx="249368" cy="249368"/>
            </a:xfrm>
            <a:prstGeom prst="arc">
              <a:avLst>
                <a:gd name="adj1" fmla="val 16200000"/>
                <a:gd name="adj2" fmla="val 0"/>
              </a:avLst>
            </a:prstGeom>
            <a:noFill/>
            <a:ln w="9525" cap="flat" cmpd="sng">
              <a:solidFill>
                <a:schemeClr val="accent5"/>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700">
                <a:solidFill>
                  <a:schemeClr val="dk1"/>
                </a:solidFill>
                <a:latin typeface="Lato"/>
                <a:ea typeface="Lato"/>
                <a:cs typeface="Lato"/>
                <a:sym typeface="Lato"/>
              </a:endParaRPr>
            </a:p>
          </p:txBody>
        </p:sp>
        <p:cxnSp>
          <p:nvCxnSpPr>
            <p:cNvPr id="922" name="Google Shape;922;p59"/>
            <p:cNvCxnSpPr>
              <a:stCxn id="920" idx="4"/>
              <a:endCxn id="918" idx="2"/>
            </p:cNvCxnSpPr>
            <p:nvPr/>
          </p:nvCxnSpPr>
          <p:spPr>
            <a:xfrm>
              <a:off x="1814061" y="3545238"/>
              <a:ext cx="0" cy="268500"/>
            </a:xfrm>
            <a:prstGeom prst="straightConnector1">
              <a:avLst/>
            </a:prstGeom>
            <a:noFill/>
            <a:ln w="9525" cap="flat" cmpd="sng">
              <a:solidFill>
                <a:schemeClr val="accent5"/>
              </a:solidFill>
              <a:prstDash val="solid"/>
              <a:miter lim="800000"/>
              <a:headEnd type="none" w="sm" len="sm"/>
              <a:tailEnd type="none" w="sm" len="sm"/>
            </a:ln>
          </p:spPr>
        </p:cxnSp>
      </p:grpSp>
      <p:grpSp>
        <p:nvGrpSpPr>
          <p:cNvPr id="941" name="Google Shape;941;p59"/>
          <p:cNvGrpSpPr/>
          <p:nvPr/>
        </p:nvGrpSpPr>
        <p:grpSpPr>
          <a:xfrm>
            <a:off x="1582853" y="3055192"/>
            <a:ext cx="1671793" cy="1671793"/>
            <a:chOff x="1187139" y="2291393"/>
            <a:chExt cx="1253845" cy="1253845"/>
          </a:xfrm>
        </p:grpSpPr>
        <p:sp>
          <p:nvSpPr>
            <p:cNvPr id="920" name="Google Shape;920;p59"/>
            <p:cNvSpPr/>
            <p:nvPr/>
          </p:nvSpPr>
          <p:spPr>
            <a:xfrm>
              <a:off x="1187139" y="2291393"/>
              <a:ext cx="1253845" cy="1253845"/>
            </a:xfrm>
            <a:prstGeom prst="ellipse">
              <a:avLst/>
            </a:prstGeom>
            <a:solidFill>
              <a:schemeClr val="accent1"/>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42" name="Google Shape;942;p59"/>
            <p:cNvSpPr txBox="1"/>
            <p:nvPr/>
          </p:nvSpPr>
          <p:spPr>
            <a:xfrm>
              <a:off x="1249497" y="2820039"/>
              <a:ext cx="1129128" cy="369332"/>
            </a:xfrm>
            <a:prstGeom prst="rect">
              <a:avLst/>
            </a:prstGeom>
            <a:noFill/>
            <a:ln>
              <a:noFill/>
            </a:ln>
          </p:spPr>
          <p:txBody>
            <a:bodyPr spcFirstLastPara="1" wrap="square" lIns="0" tIns="0" rIns="0" bIns="0" anchor="t" anchorCtr="0">
              <a:noAutofit/>
            </a:bodyPr>
            <a:lstStyle/>
            <a:p>
              <a:pPr algn="ctr"/>
              <a:r>
                <a:rPr lang="en-US" sz="1600" b="1">
                  <a:solidFill>
                    <a:schemeClr val="lt1"/>
                  </a:solidFill>
                  <a:latin typeface="Lato"/>
                  <a:sym typeface="Lato"/>
                </a:rPr>
                <a:t>RFM Model </a:t>
              </a:r>
              <a:endParaRPr lang="en-US" sz="1600" b="1">
                <a:solidFill>
                  <a:schemeClr val="lt1"/>
                </a:solidFill>
                <a:latin typeface="Lato"/>
              </a:endParaRPr>
            </a:p>
          </p:txBody>
        </p:sp>
      </p:grpSp>
      <p:grpSp>
        <p:nvGrpSpPr>
          <p:cNvPr id="943" name="Google Shape;943;p59"/>
          <p:cNvGrpSpPr/>
          <p:nvPr/>
        </p:nvGrpSpPr>
        <p:grpSpPr>
          <a:xfrm>
            <a:off x="4152611" y="2305756"/>
            <a:ext cx="2293405" cy="3165355"/>
            <a:chOff x="3114458" y="1729317"/>
            <a:chExt cx="1720054" cy="2374016"/>
          </a:xfrm>
        </p:grpSpPr>
        <p:grpSp>
          <p:nvGrpSpPr>
            <p:cNvPr id="944" name="Google Shape;944;p59"/>
            <p:cNvGrpSpPr/>
            <p:nvPr/>
          </p:nvGrpSpPr>
          <p:grpSpPr>
            <a:xfrm>
              <a:off x="3114458" y="1729317"/>
              <a:ext cx="1720054" cy="327374"/>
              <a:chOff x="3114458" y="1729317"/>
              <a:chExt cx="1720054" cy="327374"/>
            </a:xfrm>
          </p:grpSpPr>
          <p:sp>
            <p:nvSpPr>
              <p:cNvPr id="926" name="Google Shape;926;p59"/>
              <p:cNvSpPr/>
              <p:nvPr/>
            </p:nvSpPr>
            <p:spPr>
              <a:xfrm>
                <a:off x="3114458" y="1729317"/>
                <a:ext cx="1720054" cy="327374"/>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45" name="Google Shape;945;p59"/>
              <p:cNvSpPr txBox="1"/>
              <p:nvPr/>
            </p:nvSpPr>
            <p:spPr>
              <a:xfrm>
                <a:off x="3212385" y="1823755"/>
                <a:ext cx="1524200" cy="138499"/>
              </a:xfrm>
              <a:prstGeom prst="rect">
                <a:avLst/>
              </a:prstGeom>
              <a:noFill/>
              <a:ln>
                <a:noFill/>
              </a:ln>
            </p:spPr>
            <p:txBody>
              <a:bodyPr spcFirstLastPara="1" wrap="square" lIns="0" tIns="0" rIns="0" bIns="0" anchor="t" anchorCtr="0">
                <a:noAutofit/>
              </a:bodyPr>
              <a:lstStyle/>
              <a:p>
                <a:pPr algn="ctr"/>
                <a:r>
                  <a:rPr lang="en-US" sz="1200" b="1">
                    <a:solidFill>
                      <a:schemeClr val="lt1"/>
                    </a:solidFill>
                    <a:latin typeface="Lato"/>
                    <a:sym typeface="Lato"/>
                  </a:rPr>
                  <a:t>Recency</a:t>
                </a:r>
                <a:endParaRPr/>
              </a:p>
            </p:txBody>
          </p:sp>
        </p:grpSp>
        <p:grpSp>
          <p:nvGrpSpPr>
            <p:cNvPr id="946" name="Google Shape;946;p59"/>
            <p:cNvGrpSpPr/>
            <p:nvPr/>
          </p:nvGrpSpPr>
          <p:grpSpPr>
            <a:xfrm>
              <a:off x="3114458" y="2754629"/>
              <a:ext cx="1720054" cy="327374"/>
              <a:chOff x="3114458" y="2754629"/>
              <a:chExt cx="1720054" cy="327374"/>
            </a:xfrm>
          </p:grpSpPr>
          <p:sp>
            <p:nvSpPr>
              <p:cNvPr id="932" name="Google Shape;932;p59"/>
              <p:cNvSpPr/>
              <p:nvPr/>
            </p:nvSpPr>
            <p:spPr>
              <a:xfrm>
                <a:off x="3114458" y="2754629"/>
                <a:ext cx="1720054" cy="327374"/>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47" name="Google Shape;947;p59"/>
              <p:cNvSpPr txBox="1"/>
              <p:nvPr/>
            </p:nvSpPr>
            <p:spPr>
              <a:xfrm>
                <a:off x="3212385" y="2849067"/>
                <a:ext cx="1524200" cy="138499"/>
              </a:xfrm>
              <a:prstGeom prst="rect">
                <a:avLst/>
              </a:prstGeom>
              <a:noFill/>
              <a:ln>
                <a:noFill/>
              </a:ln>
            </p:spPr>
            <p:txBody>
              <a:bodyPr spcFirstLastPara="1" wrap="square" lIns="0" tIns="0" rIns="0" bIns="0" anchor="t" anchorCtr="0">
                <a:noAutofit/>
              </a:bodyPr>
              <a:lstStyle/>
              <a:p>
                <a:pPr algn="ctr"/>
                <a:r>
                  <a:rPr lang="en-US" sz="1200" b="1">
                    <a:solidFill>
                      <a:schemeClr val="lt1"/>
                    </a:solidFill>
                    <a:latin typeface="Lato"/>
                    <a:sym typeface="Lato"/>
                  </a:rPr>
                  <a:t>Frequency</a:t>
                </a:r>
                <a:endParaRPr/>
              </a:p>
            </p:txBody>
          </p:sp>
        </p:grpSp>
        <p:grpSp>
          <p:nvGrpSpPr>
            <p:cNvPr id="948" name="Google Shape;948;p59"/>
            <p:cNvGrpSpPr/>
            <p:nvPr/>
          </p:nvGrpSpPr>
          <p:grpSpPr>
            <a:xfrm>
              <a:off x="3114458" y="3775959"/>
              <a:ext cx="1720054" cy="327374"/>
              <a:chOff x="3114458" y="3775959"/>
              <a:chExt cx="1720054" cy="327374"/>
            </a:xfrm>
          </p:grpSpPr>
          <p:sp>
            <p:nvSpPr>
              <p:cNvPr id="938" name="Google Shape;938;p59"/>
              <p:cNvSpPr/>
              <p:nvPr/>
            </p:nvSpPr>
            <p:spPr>
              <a:xfrm>
                <a:off x="3114458" y="3775959"/>
                <a:ext cx="1720054" cy="327374"/>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49" name="Google Shape;949;p59"/>
              <p:cNvSpPr txBox="1"/>
              <p:nvPr/>
            </p:nvSpPr>
            <p:spPr>
              <a:xfrm>
                <a:off x="3212385" y="3870397"/>
                <a:ext cx="1524200" cy="138499"/>
              </a:xfrm>
              <a:prstGeom prst="rect">
                <a:avLst/>
              </a:prstGeom>
              <a:noFill/>
              <a:ln>
                <a:noFill/>
              </a:ln>
            </p:spPr>
            <p:txBody>
              <a:bodyPr spcFirstLastPara="1" wrap="square" lIns="0" tIns="0" rIns="0" bIns="0" anchor="t" anchorCtr="0">
                <a:noAutofit/>
              </a:bodyPr>
              <a:lstStyle/>
              <a:p>
                <a:pPr algn="ctr"/>
                <a:r>
                  <a:rPr lang="en-US" sz="1200" b="1">
                    <a:solidFill>
                      <a:schemeClr val="lt1"/>
                    </a:solidFill>
                    <a:latin typeface="Lato"/>
                    <a:sym typeface="Lato"/>
                  </a:rPr>
                  <a:t>Monetary Value</a:t>
                </a:r>
                <a:endParaRPr/>
              </a:p>
            </p:txBody>
          </p:sp>
        </p:grpSp>
      </p:grpSp>
      <p:grpSp>
        <p:nvGrpSpPr>
          <p:cNvPr id="950" name="Google Shape;950;p59"/>
          <p:cNvGrpSpPr/>
          <p:nvPr/>
        </p:nvGrpSpPr>
        <p:grpSpPr>
          <a:xfrm>
            <a:off x="8598941" y="2058894"/>
            <a:ext cx="2449187" cy="913657"/>
            <a:chOff x="6119972" y="1550382"/>
            <a:chExt cx="1836890" cy="685243"/>
          </a:xfrm>
        </p:grpSpPr>
        <p:sp>
          <p:nvSpPr>
            <p:cNvPr id="951" name="Google Shape;951;p59"/>
            <p:cNvSpPr/>
            <p:nvPr/>
          </p:nvSpPr>
          <p:spPr>
            <a:xfrm>
              <a:off x="6119972" y="1550382"/>
              <a:ext cx="1836890" cy="280532"/>
            </a:xfrm>
            <a:prstGeom prst="rect">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52" name="Google Shape;952;p59"/>
            <p:cNvSpPr/>
            <p:nvPr/>
          </p:nvSpPr>
          <p:spPr>
            <a:xfrm>
              <a:off x="6119972" y="1955093"/>
              <a:ext cx="1836890" cy="280532"/>
            </a:xfrm>
            <a:prstGeom prst="rect">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53" name="Google Shape;953;p59"/>
            <p:cNvSpPr txBox="1"/>
            <p:nvPr/>
          </p:nvSpPr>
          <p:spPr>
            <a:xfrm>
              <a:off x="6248467" y="1615049"/>
              <a:ext cx="1579900" cy="138499"/>
            </a:xfrm>
            <a:prstGeom prst="rect">
              <a:avLst/>
            </a:prstGeom>
            <a:noFill/>
            <a:ln>
              <a:noFill/>
            </a:ln>
          </p:spPr>
          <p:txBody>
            <a:bodyPr spcFirstLastPara="1" wrap="square" lIns="0" tIns="0" rIns="0" bIns="0" anchor="t" anchorCtr="0">
              <a:noAutofit/>
            </a:bodyPr>
            <a:lstStyle/>
            <a:p>
              <a:pPr algn="ctr"/>
              <a:r>
                <a:rPr lang="en-US" sz="1200">
                  <a:solidFill>
                    <a:schemeClr val="lt1"/>
                  </a:solidFill>
                  <a:latin typeface="Lato"/>
                  <a:ea typeface="Lato"/>
                  <a:cs typeface="Lato"/>
                  <a:sym typeface="Lato"/>
                </a:rPr>
                <a:t>Can't Lose Them</a:t>
              </a:r>
              <a:endParaRPr sz="1200">
                <a:solidFill>
                  <a:schemeClr val="lt1"/>
                </a:solidFill>
                <a:latin typeface="Lato"/>
                <a:ea typeface="Lato"/>
                <a:cs typeface="Lato"/>
                <a:sym typeface="Lato"/>
              </a:endParaRPr>
            </a:p>
          </p:txBody>
        </p:sp>
        <p:sp>
          <p:nvSpPr>
            <p:cNvPr id="954" name="Google Shape;954;p59"/>
            <p:cNvSpPr txBox="1"/>
            <p:nvPr/>
          </p:nvSpPr>
          <p:spPr>
            <a:xfrm>
              <a:off x="6248467" y="2019760"/>
              <a:ext cx="1579900" cy="138499"/>
            </a:xfrm>
            <a:prstGeom prst="rect">
              <a:avLst/>
            </a:prstGeom>
            <a:noFill/>
            <a:ln>
              <a:noFill/>
            </a:ln>
          </p:spPr>
          <p:txBody>
            <a:bodyPr spcFirstLastPara="1" wrap="square" lIns="0" tIns="0" rIns="0" bIns="0" anchor="t" anchorCtr="0">
              <a:noAutofit/>
            </a:bodyPr>
            <a:lstStyle/>
            <a:p>
              <a:pPr algn="ctr"/>
              <a:r>
                <a:rPr lang="en-US" sz="1200">
                  <a:solidFill>
                    <a:schemeClr val="lt1"/>
                  </a:solidFill>
                  <a:latin typeface="Lato"/>
                  <a:ea typeface="Lato"/>
                  <a:cs typeface="Lato"/>
                  <a:sym typeface="Lato"/>
                </a:rPr>
                <a:t>Champion</a:t>
              </a:r>
              <a:endParaRPr sz="1200">
                <a:solidFill>
                  <a:schemeClr val="lt1"/>
                </a:solidFill>
                <a:latin typeface="Lato"/>
                <a:ea typeface="Lato"/>
                <a:cs typeface="Lato"/>
                <a:sym typeface="Lato"/>
              </a:endParaRPr>
            </a:p>
          </p:txBody>
        </p:sp>
      </p:grpSp>
      <p:grpSp>
        <p:nvGrpSpPr>
          <p:cNvPr id="955" name="Google Shape;955;p59"/>
          <p:cNvGrpSpPr/>
          <p:nvPr/>
        </p:nvGrpSpPr>
        <p:grpSpPr>
          <a:xfrm>
            <a:off x="8598941" y="3431922"/>
            <a:ext cx="2449187" cy="924277"/>
            <a:chOff x="6119972" y="2567729"/>
            <a:chExt cx="1836890" cy="693208"/>
          </a:xfrm>
        </p:grpSpPr>
        <p:sp>
          <p:nvSpPr>
            <p:cNvPr id="956" name="Google Shape;956;p59"/>
            <p:cNvSpPr/>
            <p:nvPr/>
          </p:nvSpPr>
          <p:spPr>
            <a:xfrm>
              <a:off x="6119972" y="2567729"/>
              <a:ext cx="1836890" cy="280532"/>
            </a:xfrm>
            <a:prstGeom prst="rect">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57" name="Google Shape;957;p59"/>
            <p:cNvSpPr/>
            <p:nvPr/>
          </p:nvSpPr>
          <p:spPr>
            <a:xfrm>
              <a:off x="6119972" y="2980405"/>
              <a:ext cx="1836890" cy="280532"/>
            </a:xfrm>
            <a:prstGeom prst="rect">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58" name="Google Shape;958;p59"/>
            <p:cNvSpPr txBox="1"/>
            <p:nvPr/>
          </p:nvSpPr>
          <p:spPr>
            <a:xfrm>
              <a:off x="6248467" y="2632396"/>
              <a:ext cx="1579900" cy="138499"/>
            </a:xfrm>
            <a:prstGeom prst="rect">
              <a:avLst/>
            </a:prstGeom>
            <a:noFill/>
            <a:ln>
              <a:noFill/>
            </a:ln>
          </p:spPr>
          <p:txBody>
            <a:bodyPr spcFirstLastPara="1" wrap="square" lIns="0" tIns="0" rIns="0" bIns="0" anchor="t" anchorCtr="0">
              <a:noAutofit/>
            </a:bodyPr>
            <a:lstStyle/>
            <a:p>
              <a:pPr algn="ctr"/>
              <a:r>
                <a:rPr lang="en-US" sz="1200">
                  <a:solidFill>
                    <a:schemeClr val="lt1"/>
                  </a:solidFill>
                  <a:latin typeface="Lato"/>
                  <a:ea typeface="Lato"/>
                  <a:cs typeface="Lato"/>
                  <a:sym typeface="Lato"/>
                </a:rPr>
                <a:t>Loyal</a:t>
              </a:r>
              <a:endParaRPr sz="1200">
                <a:solidFill>
                  <a:schemeClr val="lt1"/>
                </a:solidFill>
                <a:latin typeface="Lato"/>
                <a:ea typeface="Lato"/>
                <a:cs typeface="Lato"/>
                <a:sym typeface="Lato"/>
              </a:endParaRPr>
            </a:p>
          </p:txBody>
        </p:sp>
        <p:sp>
          <p:nvSpPr>
            <p:cNvPr id="959" name="Google Shape;959;p59"/>
            <p:cNvSpPr txBox="1"/>
            <p:nvPr/>
          </p:nvSpPr>
          <p:spPr>
            <a:xfrm>
              <a:off x="6248467" y="3045072"/>
              <a:ext cx="1579900" cy="138499"/>
            </a:xfrm>
            <a:prstGeom prst="rect">
              <a:avLst/>
            </a:prstGeom>
            <a:noFill/>
            <a:ln>
              <a:noFill/>
            </a:ln>
          </p:spPr>
          <p:txBody>
            <a:bodyPr spcFirstLastPara="1" wrap="square" lIns="0" tIns="0" rIns="0" bIns="0" anchor="t" anchorCtr="0">
              <a:noAutofit/>
            </a:bodyPr>
            <a:lstStyle/>
            <a:p>
              <a:pPr algn="ctr"/>
              <a:r>
                <a:rPr lang="en-US" sz="1200">
                  <a:solidFill>
                    <a:schemeClr val="lt1"/>
                  </a:solidFill>
                  <a:latin typeface="Lato"/>
                  <a:ea typeface="Lato"/>
                  <a:cs typeface="Lato"/>
                  <a:sym typeface="Lato"/>
                </a:rPr>
                <a:t>Potential </a:t>
              </a:r>
              <a:endParaRPr sz="1200">
                <a:solidFill>
                  <a:schemeClr val="lt1"/>
                </a:solidFill>
                <a:latin typeface="Lato"/>
                <a:ea typeface="Lato"/>
                <a:cs typeface="Lato"/>
                <a:sym typeface="Lato"/>
              </a:endParaRPr>
            </a:p>
          </p:txBody>
        </p:sp>
      </p:grpSp>
      <p:grpSp>
        <p:nvGrpSpPr>
          <p:cNvPr id="960" name="Google Shape;960;p59"/>
          <p:cNvGrpSpPr/>
          <p:nvPr/>
        </p:nvGrpSpPr>
        <p:grpSpPr>
          <a:xfrm>
            <a:off x="8598941" y="4790722"/>
            <a:ext cx="2449187" cy="924279"/>
            <a:chOff x="6119972" y="3593041"/>
            <a:chExt cx="1836890" cy="693209"/>
          </a:xfrm>
        </p:grpSpPr>
        <p:sp>
          <p:nvSpPr>
            <p:cNvPr id="961" name="Google Shape;961;p59"/>
            <p:cNvSpPr/>
            <p:nvPr/>
          </p:nvSpPr>
          <p:spPr>
            <a:xfrm>
              <a:off x="6119972" y="3593041"/>
              <a:ext cx="1836890" cy="280532"/>
            </a:xfrm>
            <a:prstGeom prst="rect">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62" name="Google Shape;962;p59"/>
            <p:cNvSpPr/>
            <p:nvPr/>
          </p:nvSpPr>
          <p:spPr>
            <a:xfrm>
              <a:off x="6119972" y="4005718"/>
              <a:ext cx="1836890" cy="280532"/>
            </a:xfrm>
            <a:prstGeom prst="rect">
              <a:avLst/>
            </a:prstGeom>
            <a:solidFill>
              <a:schemeClr val="accent2"/>
            </a:solidFill>
            <a:ln>
              <a:noFill/>
            </a:ln>
          </p:spPr>
          <p:txBody>
            <a:bodyPr spcFirstLastPara="1" wrap="square" lIns="121900" tIns="60933" rIns="121900" bIns="60933" anchor="ctr" anchorCtr="0">
              <a:noAutofit/>
            </a:bodyPr>
            <a:lstStyle/>
            <a:p>
              <a:pPr algn="ctr"/>
              <a:endParaRPr sz="700">
                <a:solidFill>
                  <a:schemeClr val="lt1"/>
                </a:solidFill>
                <a:latin typeface="Lato"/>
                <a:ea typeface="Lato"/>
                <a:cs typeface="Lato"/>
                <a:sym typeface="Lato"/>
              </a:endParaRPr>
            </a:p>
          </p:txBody>
        </p:sp>
        <p:sp>
          <p:nvSpPr>
            <p:cNvPr id="963" name="Google Shape;963;p59"/>
            <p:cNvSpPr txBox="1"/>
            <p:nvPr/>
          </p:nvSpPr>
          <p:spPr>
            <a:xfrm>
              <a:off x="6248467" y="3657708"/>
              <a:ext cx="1579900" cy="138499"/>
            </a:xfrm>
            <a:prstGeom prst="rect">
              <a:avLst/>
            </a:prstGeom>
            <a:noFill/>
            <a:ln>
              <a:noFill/>
            </a:ln>
          </p:spPr>
          <p:txBody>
            <a:bodyPr spcFirstLastPara="1" wrap="square" lIns="0" tIns="0" rIns="0" bIns="0" anchor="t" anchorCtr="0">
              <a:noAutofit/>
            </a:bodyPr>
            <a:lstStyle/>
            <a:p>
              <a:pPr algn="ctr"/>
              <a:r>
                <a:rPr lang="en-US" sz="1200">
                  <a:solidFill>
                    <a:schemeClr val="lt1"/>
                  </a:solidFill>
                  <a:latin typeface="Lato"/>
                  <a:ea typeface="Lato"/>
                  <a:cs typeface="Lato"/>
                </a:rPr>
                <a:t>Need attention </a:t>
              </a:r>
            </a:p>
          </p:txBody>
        </p:sp>
        <p:sp>
          <p:nvSpPr>
            <p:cNvPr id="964" name="Google Shape;964;p59"/>
            <p:cNvSpPr txBox="1"/>
            <p:nvPr/>
          </p:nvSpPr>
          <p:spPr>
            <a:xfrm>
              <a:off x="6248467" y="4070385"/>
              <a:ext cx="1579900" cy="138499"/>
            </a:xfrm>
            <a:prstGeom prst="rect">
              <a:avLst/>
            </a:prstGeom>
            <a:noFill/>
            <a:ln>
              <a:noFill/>
            </a:ln>
          </p:spPr>
          <p:txBody>
            <a:bodyPr spcFirstLastPara="1" wrap="square" lIns="0" tIns="0" rIns="0" bIns="0" anchor="t" anchorCtr="0">
              <a:noAutofit/>
            </a:bodyPr>
            <a:lstStyle/>
            <a:p>
              <a:pPr algn="ctr"/>
              <a:r>
                <a:rPr lang="en-US" sz="1200">
                  <a:solidFill>
                    <a:schemeClr val="lt1"/>
                  </a:solidFill>
                  <a:latin typeface="Lato"/>
                  <a:ea typeface="Lato"/>
                  <a:cs typeface="Lato"/>
                  <a:sym typeface="Lato"/>
                </a:rPr>
                <a:t>Require Activation </a:t>
              </a:r>
              <a:endParaRPr sz="1200">
                <a:solidFill>
                  <a:schemeClr val="lt1"/>
                </a:solidFill>
                <a:latin typeface="Lato"/>
                <a:ea typeface="Lato"/>
                <a:cs typeface="Lato"/>
                <a:sym typeface="Lato"/>
              </a:endParaRPr>
            </a:p>
          </p:txBody>
        </p:sp>
      </p:grpSp>
      <p:sp>
        <p:nvSpPr>
          <p:cNvPr id="6" name="Right Bracket 5">
            <a:extLst>
              <a:ext uri="{FF2B5EF4-FFF2-40B4-BE49-F238E27FC236}">
                <a16:creationId xmlns:a16="http://schemas.microsoft.com/office/drawing/2014/main" id="{2182B98E-3F24-41BD-BC26-F76F79E9F120}"/>
              </a:ext>
            </a:extLst>
          </p:cNvPr>
          <p:cNvSpPr/>
          <p:nvPr/>
        </p:nvSpPr>
        <p:spPr>
          <a:xfrm>
            <a:off x="6575015" y="2576306"/>
            <a:ext cx="331303" cy="26752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row: Right 7">
            <a:extLst>
              <a:ext uri="{FF2B5EF4-FFF2-40B4-BE49-F238E27FC236}">
                <a16:creationId xmlns:a16="http://schemas.microsoft.com/office/drawing/2014/main" id="{7D08797D-8345-4047-AF6F-D86B0D2702C6}"/>
              </a:ext>
            </a:extLst>
          </p:cNvPr>
          <p:cNvSpPr/>
          <p:nvPr/>
        </p:nvSpPr>
        <p:spPr>
          <a:xfrm>
            <a:off x="6979637" y="3565612"/>
            <a:ext cx="1341781" cy="770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Score</a:t>
            </a:r>
            <a:endParaRPr lang="en-US"/>
          </a:p>
        </p:txBody>
      </p:sp>
      <p:sp>
        <p:nvSpPr>
          <p:cNvPr id="11" name="TextBox 10">
            <a:extLst>
              <a:ext uri="{FF2B5EF4-FFF2-40B4-BE49-F238E27FC236}">
                <a16:creationId xmlns:a16="http://schemas.microsoft.com/office/drawing/2014/main" id="{C23F144F-1059-49B1-B93E-A94160CD1FEB}"/>
              </a:ext>
            </a:extLst>
          </p:cNvPr>
          <p:cNvSpPr txBox="1"/>
          <p:nvPr/>
        </p:nvSpPr>
        <p:spPr>
          <a:xfrm>
            <a:off x="4078357" y="278627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02122"/>
                </a:solidFill>
                <a:ea typeface="+mn-lt"/>
                <a:cs typeface="+mn-lt"/>
              </a:rPr>
              <a:t>How recently did customers purchase?</a:t>
            </a:r>
            <a:endParaRPr lang="en-US">
              <a:solidFill>
                <a:srgbClr val="202122"/>
              </a:solidFill>
              <a:ea typeface="+mn-lt"/>
              <a:cs typeface="+mn-lt"/>
            </a:endParaRPr>
          </a:p>
        </p:txBody>
      </p:sp>
      <p:sp>
        <p:nvSpPr>
          <p:cNvPr id="12" name="TextBox 11">
            <a:extLst>
              <a:ext uri="{FF2B5EF4-FFF2-40B4-BE49-F238E27FC236}">
                <a16:creationId xmlns:a16="http://schemas.microsoft.com/office/drawing/2014/main" id="{D7B96FB0-2F0B-4BA9-9B6F-D2C97FCB610F}"/>
              </a:ext>
            </a:extLst>
          </p:cNvPr>
          <p:cNvSpPr txBox="1"/>
          <p:nvPr/>
        </p:nvSpPr>
        <p:spPr>
          <a:xfrm>
            <a:off x="4053509" y="412805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02122"/>
                </a:solidFill>
                <a:latin typeface="Lato"/>
                <a:cs typeface="Arial"/>
              </a:rPr>
              <a:t>How often did customers purchase?</a:t>
            </a:r>
            <a:endParaRPr lang="en-US" sz="1200">
              <a:latin typeface="Lato"/>
            </a:endParaRPr>
          </a:p>
        </p:txBody>
      </p:sp>
      <p:sp>
        <p:nvSpPr>
          <p:cNvPr id="13" name="TextBox 12">
            <a:extLst>
              <a:ext uri="{FF2B5EF4-FFF2-40B4-BE49-F238E27FC236}">
                <a16:creationId xmlns:a16="http://schemas.microsoft.com/office/drawing/2014/main" id="{4BE67C02-DE3A-4252-81E7-60BBCC7080D6}"/>
              </a:ext>
            </a:extLst>
          </p:cNvPr>
          <p:cNvSpPr txBox="1"/>
          <p:nvPr/>
        </p:nvSpPr>
        <p:spPr>
          <a:xfrm>
            <a:off x="4053509" y="5511248"/>
            <a:ext cx="27100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02122"/>
                </a:solidFill>
                <a:latin typeface="Lato"/>
                <a:cs typeface="Arial"/>
              </a:rPr>
              <a:t>How much did customers purchase? </a:t>
            </a:r>
          </a:p>
        </p:txBody>
      </p:sp>
    </p:spTree>
    <p:extLst>
      <p:ext uri="{BB962C8B-B14F-4D97-AF65-F5344CB8AC3E}">
        <p14:creationId xmlns:p14="http://schemas.microsoft.com/office/powerpoint/2010/main" val="3129840662"/>
      </p:ext>
    </p:extLst>
  </p:cSld>
  <p:clrMapOvr>
    <a:masterClrMapping/>
  </p:clrMapOvr>
  <p:transition spd="slow">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USC ITS">
      <a:dk1>
        <a:srgbClr val="000000"/>
      </a:dk1>
      <a:lt1>
        <a:srgbClr val="FFFFFF"/>
      </a:lt1>
      <a:dk2>
        <a:srgbClr val="000000"/>
      </a:dk2>
      <a:lt2>
        <a:srgbClr val="BFBFBF"/>
      </a:lt2>
      <a:accent1>
        <a:srgbClr val="4B5050"/>
      </a:accent1>
      <a:accent2>
        <a:srgbClr val="991B1E"/>
      </a:accent2>
      <a:accent3>
        <a:srgbClr val="6E7378"/>
      </a:accent3>
      <a:accent4>
        <a:srgbClr val="4B5050"/>
      </a:accent4>
      <a:accent5>
        <a:srgbClr val="7F7F7F"/>
      </a:accent5>
      <a:accent6>
        <a:srgbClr val="DCE1E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54</Slides>
  <Notes>52</Notes>
  <HiddenSlides>0</HiddenSlide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office theme</vt:lpstr>
      <vt:lpstr>Office Theme</vt:lpstr>
      <vt:lpstr>Outline (this is a draft for ourselves)</vt:lpstr>
      <vt:lpstr>Tips for making the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13</cp:revision>
  <dcterms:created xsi:type="dcterms:W3CDTF">2021-07-22T02:41:46Z</dcterms:created>
  <dcterms:modified xsi:type="dcterms:W3CDTF">2021-07-28T04:37:40Z</dcterms:modified>
</cp:coreProperties>
</file>